
<file path=[Content_Types].xml><?xml version="1.0" encoding="utf-8"?>
<Types xmlns="http://schemas.openxmlformats.org/package/2006/content-types">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drawing9.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diagrams/quickStyle9.xml" ContentType="application/vnd.openxmlformats-officedocument.drawingml.diagramStyle+xml"/>
  <Override PartName="/ppt/diagrams/quickStyle11.xml" ContentType="application/vnd.openxmlformats-officedocument.drawingml.diagram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diagrams/drawing10.xml" ContentType="application/vnd.ms-office.drawingml.diagramDrawing+xml"/>
  <Override PartName="/ppt/diagrams/layout11.xml" ContentType="application/vnd.openxmlformats-officedocument.drawingml.diagram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diagrams/colors10.xml" ContentType="application/vnd.openxmlformats-officedocument.drawingml.diagramColor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77" r:id="rId3"/>
    <p:sldId id="282" r:id="rId4"/>
    <p:sldId id="283" r:id="rId5"/>
    <p:sldId id="289" r:id="rId6"/>
    <p:sldId id="286" r:id="rId7"/>
    <p:sldId id="287" r:id="rId8"/>
    <p:sldId id="266" r:id="rId9"/>
    <p:sldId id="329" r:id="rId10"/>
    <p:sldId id="297" r:id="rId11"/>
    <p:sldId id="305" r:id="rId12"/>
    <p:sldId id="306" r:id="rId13"/>
    <p:sldId id="307" r:id="rId14"/>
    <p:sldId id="308" r:id="rId15"/>
    <p:sldId id="309" r:id="rId16"/>
    <p:sldId id="310" r:id="rId17"/>
    <p:sldId id="315" r:id="rId18"/>
    <p:sldId id="317" r:id="rId19"/>
    <p:sldId id="318" r:id="rId20"/>
    <p:sldId id="319" r:id="rId21"/>
    <p:sldId id="320" r:id="rId22"/>
    <p:sldId id="321" r:id="rId23"/>
    <p:sldId id="316" r:id="rId24"/>
    <p:sldId id="322" r:id="rId25"/>
    <p:sldId id="314" r:id="rId26"/>
    <p:sldId id="327" r:id="rId27"/>
    <p:sldId id="326" r:id="rId28"/>
  </p:sldIdLst>
  <p:sldSz cx="12192000" cy="6858000"/>
  <p:notesSz cx="7010400" cy="92964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60" autoAdjust="0"/>
    <p:restoredTop sz="94660"/>
  </p:normalViewPr>
  <p:slideViewPr>
    <p:cSldViewPr snapToGrid="0">
      <p:cViewPr varScale="1">
        <p:scale>
          <a:sx n="67" d="100"/>
          <a:sy n="67" d="100"/>
        </p:scale>
        <p:origin x="-606"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69E8EA-BCD4-4013-BE25-738702DA5FD2}"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s-CO"/>
        </a:p>
      </dgm:t>
    </dgm:pt>
    <dgm:pt modelId="{870A25E4-EB8C-4421-858E-320580D2EAB7}">
      <dgm:prSet/>
      <dgm:spPr/>
      <dgm:t>
        <a:bodyPr/>
        <a:lstStyle/>
        <a:p>
          <a:pPr rtl="0"/>
          <a:r>
            <a:rPr lang="es-CO" smtClean="0"/>
            <a:t>Identidad y cultura solidaria</a:t>
          </a:r>
          <a:endParaRPr lang="es-CO"/>
        </a:p>
      </dgm:t>
    </dgm:pt>
    <dgm:pt modelId="{6DAC6245-5EB3-4B53-89DC-31483045C472}" type="parTrans" cxnId="{6C00CE1E-851C-41EF-ADC1-5A9E5B346C77}">
      <dgm:prSet/>
      <dgm:spPr/>
      <dgm:t>
        <a:bodyPr/>
        <a:lstStyle/>
        <a:p>
          <a:endParaRPr lang="es-CO"/>
        </a:p>
      </dgm:t>
    </dgm:pt>
    <dgm:pt modelId="{5A1AD4DA-41F7-4D31-BA24-3F1D65319726}" type="sibTrans" cxnId="{6C00CE1E-851C-41EF-ADC1-5A9E5B346C77}">
      <dgm:prSet/>
      <dgm:spPr/>
      <dgm:t>
        <a:bodyPr/>
        <a:lstStyle/>
        <a:p>
          <a:endParaRPr lang="es-CO"/>
        </a:p>
      </dgm:t>
    </dgm:pt>
    <dgm:pt modelId="{DC60FEED-9D2F-4616-A095-9FE19E243107}">
      <dgm:prSet/>
      <dgm:spPr>
        <a:solidFill>
          <a:srgbClr val="00B0F0"/>
        </a:solidFill>
      </dgm:spPr>
      <dgm:t>
        <a:bodyPr/>
        <a:lstStyle/>
        <a:p>
          <a:pPr rtl="0"/>
          <a:r>
            <a:rPr lang="es-CO" dirty="0" smtClean="0"/>
            <a:t>Autogestión para la gestión de ingresos</a:t>
          </a:r>
          <a:endParaRPr lang="es-CO" dirty="0"/>
        </a:p>
      </dgm:t>
    </dgm:pt>
    <dgm:pt modelId="{1BE359EC-7511-474A-8A19-3D99914AC438}" type="parTrans" cxnId="{2CEE29A4-EBD5-40B1-839E-1C0F2A3228DC}">
      <dgm:prSet/>
      <dgm:spPr/>
      <dgm:t>
        <a:bodyPr/>
        <a:lstStyle/>
        <a:p>
          <a:endParaRPr lang="es-CO"/>
        </a:p>
      </dgm:t>
    </dgm:pt>
    <dgm:pt modelId="{C325886B-78CE-49B0-96C6-AF6100F412AB}" type="sibTrans" cxnId="{2CEE29A4-EBD5-40B1-839E-1C0F2A3228DC}">
      <dgm:prSet/>
      <dgm:spPr/>
      <dgm:t>
        <a:bodyPr/>
        <a:lstStyle/>
        <a:p>
          <a:endParaRPr lang="es-CO"/>
        </a:p>
      </dgm:t>
    </dgm:pt>
    <dgm:pt modelId="{86A5DF8D-5369-4D95-8DE8-D5FE8E943617}">
      <dgm:prSet/>
      <dgm:spPr>
        <a:solidFill>
          <a:srgbClr val="00B050"/>
        </a:solidFill>
      </dgm:spPr>
      <dgm:t>
        <a:bodyPr/>
        <a:lstStyle/>
        <a:p>
          <a:pPr rtl="0"/>
          <a:r>
            <a:rPr lang="es-CO" dirty="0" smtClean="0"/>
            <a:t>Sinergias interinstitucionales</a:t>
          </a:r>
          <a:endParaRPr lang="es-CO" dirty="0"/>
        </a:p>
      </dgm:t>
    </dgm:pt>
    <dgm:pt modelId="{E788E529-9421-4434-AB5E-75B072DC7C74}" type="parTrans" cxnId="{5145A32F-767B-4920-B9A2-8071369A99F2}">
      <dgm:prSet/>
      <dgm:spPr/>
      <dgm:t>
        <a:bodyPr/>
        <a:lstStyle/>
        <a:p>
          <a:endParaRPr lang="es-CO"/>
        </a:p>
      </dgm:t>
    </dgm:pt>
    <dgm:pt modelId="{A633296B-382F-4BF9-9912-80F93C265D21}" type="sibTrans" cxnId="{5145A32F-767B-4920-B9A2-8071369A99F2}">
      <dgm:prSet/>
      <dgm:spPr/>
      <dgm:t>
        <a:bodyPr/>
        <a:lstStyle/>
        <a:p>
          <a:endParaRPr lang="es-CO"/>
        </a:p>
      </dgm:t>
    </dgm:pt>
    <dgm:pt modelId="{67635F2D-4FA4-47F2-AA02-3B7C4E174D68}">
      <dgm:prSet/>
      <dgm:spPr>
        <a:solidFill>
          <a:srgbClr val="00B050"/>
        </a:solidFill>
      </dgm:spPr>
      <dgm:t>
        <a:bodyPr/>
        <a:lstStyle/>
        <a:p>
          <a:pPr rtl="0"/>
          <a:r>
            <a:rPr lang="es-CO" dirty="0" smtClean="0"/>
            <a:t>Modelo de Gestión</a:t>
          </a:r>
          <a:endParaRPr lang="es-CO" dirty="0"/>
        </a:p>
      </dgm:t>
    </dgm:pt>
    <dgm:pt modelId="{38D8C89B-84A8-414D-A711-ECB4EE903452}" type="parTrans" cxnId="{F673818E-4B47-488D-B2DD-0FB9B9938EE2}">
      <dgm:prSet/>
      <dgm:spPr/>
      <dgm:t>
        <a:bodyPr/>
        <a:lstStyle/>
        <a:p>
          <a:endParaRPr lang="es-CO"/>
        </a:p>
      </dgm:t>
    </dgm:pt>
    <dgm:pt modelId="{EF82023E-0441-4D20-AB45-E191EED8459D}" type="sibTrans" cxnId="{F673818E-4B47-488D-B2DD-0FB9B9938EE2}">
      <dgm:prSet/>
      <dgm:spPr/>
      <dgm:t>
        <a:bodyPr/>
        <a:lstStyle/>
        <a:p>
          <a:endParaRPr lang="es-CO"/>
        </a:p>
      </dgm:t>
    </dgm:pt>
    <dgm:pt modelId="{A5351AF9-DDD3-4532-BEFF-E6170206D5D3}">
      <dgm:prSet/>
      <dgm:spPr>
        <a:solidFill>
          <a:srgbClr val="00B050"/>
        </a:solidFill>
      </dgm:spPr>
      <dgm:t>
        <a:bodyPr/>
        <a:lstStyle/>
        <a:p>
          <a:pPr rtl="0"/>
          <a:r>
            <a:rPr lang="es-CO" dirty="0" smtClean="0"/>
            <a:t>Disposiciones para la implementación</a:t>
          </a:r>
          <a:endParaRPr lang="es-CO" dirty="0"/>
        </a:p>
      </dgm:t>
    </dgm:pt>
    <dgm:pt modelId="{5E01DD84-54BB-42FD-87A8-83FC644D60A9}" type="parTrans" cxnId="{278D95A4-082A-4754-A83E-9A667A2ECF34}">
      <dgm:prSet/>
      <dgm:spPr/>
      <dgm:t>
        <a:bodyPr/>
        <a:lstStyle/>
        <a:p>
          <a:endParaRPr lang="es-CO"/>
        </a:p>
      </dgm:t>
    </dgm:pt>
    <dgm:pt modelId="{BFE4D796-431B-4C1D-99BC-2B476575FA71}" type="sibTrans" cxnId="{278D95A4-082A-4754-A83E-9A667A2ECF34}">
      <dgm:prSet/>
      <dgm:spPr/>
      <dgm:t>
        <a:bodyPr/>
        <a:lstStyle/>
        <a:p>
          <a:endParaRPr lang="es-CO"/>
        </a:p>
      </dgm:t>
    </dgm:pt>
    <dgm:pt modelId="{D3411246-7426-4E93-AD88-0BA062C82BD3}" type="pres">
      <dgm:prSet presAssocID="{9D69E8EA-BCD4-4013-BE25-738702DA5FD2}" presName="linear" presStyleCnt="0">
        <dgm:presLayoutVars>
          <dgm:animLvl val="lvl"/>
          <dgm:resizeHandles val="exact"/>
        </dgm:presLayoutVars>
      </dgm:prSet>
      <dgm:spPr/>
      <dgm:t>
        <a:bodyPr/>
        <a:lstStyle/>
        <a:p>
          <a:endParaRPr lang="es-CO"/>
        </a:p>
      </dgm:t>
    </dgm:pt>
    <dgm:pt modelId="{B182772F-EDAF-490C-B6DE-1165EB244FA0}" type="pres">
      <dgm:prSet presAssocID="{870A25E4-EB8C-4421-858E-320580D2EAB7}" presName="parentText" presStyleLbl="node1" presStyleIdx="0" presStyleCnt="5">
        <dgm:presLayoutVars>
          <dgm:chMax val="0"/>
          <dgm:bulletEnabled val="1"/>
        </dgm:presLayoutVars>
      </dgm:prSet>
      <dgm:spPr/>
      <dgm:t>
        <a:bodyPr/>
        <a:lstStyle/>
        <a:p>
          <a:endParaRPr lang="es-CO"/>
        </a:p>
      </dgm:t>
    </dgm:pt>
    <dgm:pt modelId="{2294FE86-8D3B-4170-9551-9F5FB10093BF}" type="pres">
      <dgm:prSet presAssocID="{5A1AD4DA-41F7-4D31-BA24-3F1D65319726}" presName="spacer" presStyleCnt="0"/>
      <dgm:spPr/>
    </dgm:pt>
    <dgm:pt modelId="{802DC2C2-5B2D-4950-9DB9-3520A91BE2CD}" type="pres">
      <dgm:prSet presAssocID="{DC60FEED-9D2F-4616-A095-9FE19E243107}" presName="parentText" presStyleLbl="node1" presStyleIdx="1" presStyleCnt="5" custLinFactNeighborX="405" custLinFactNeighborY="-15046">
        <dgm:presLayoutVars>
          <dgm:chMax val="0"/>
          <dgm:bulletEnabled val="1"/>
        </dgm:presLayoutVars>
      </dgm:prSet>
      <dgm:spPr/>
      <dgm:t>
        <a:bodyPr/>
        <a:lstStyle/>
        <a:p>
          <a:endParaRPr lang="es-CO"/>
        </a:p>
      </dgm:t>
    </dgm:pt>
    <dgm:pt modelId="{66C728A2-42CD-4C66-A0AF-A91B3D5D6E16}" type="pres">
      <dgm:prSet presAssocID="{C325886B-78CE-49B0-96C6-AF6100F412AB}" presName="spacer" presStyleCnt="0"/>
      <dgm:spPr/>
    </dgm:pt>
    <dgm:pt modelId="{5BF0B99D-6205-444B-B47A-374A814BD09C}" type="pres">
      <dgm:prSet presAssocID="{86A5DF8D-5369-4D95-8DE8-D5FE8E943617}" presName="parentText" presStyleLbl="node1" presStyleIdx="2" presStyleCnt="5">
        <dgm:presLayoutVars>
          <dgm:chMax val="0"/>
          <dgm:bulletEnabled val="1"/>
        </dgm:presLayoutVars>
      </dgm:prSet>
      <dgm:spPr/>
      <dgm:t>
        <a:bodyPr/>
        <a:lstStyle/>
        <a:p>
          <a:endParaRPr lang="es-CO"/>
        </a:p>
      </dgm:t>
    </dgm:pt>
    <dgm:pt modelId="{4F78D489-1A59-4951-BF4D-6529A666C5F1}" type="pres">
      <dgm:prSet presAssocID="{A633296B-382F-4BF9-9912-80F93C265D21}" presName="spacer" presStyleCnt="0"/>
      <dgm:spPr/>
    </dgm:pt>
    <dgm:pt modelId="{1BCB3731-0C1A-4769-A0AB-49C9F20DC97F}" type="pres">
      <dgm:prSet presAssocID="{67635F2D-4FA4-47F2-AA02-3B7C4E174D68}" presName="parentText" presStyleLbl="node1" presStyleIdx="3" presStyleCnt="5">
        <dgm:presLayoutVars>
          <dgm:chMax val="0"/>
          <dgm:bulletEnabled val="1"/>
        </dgm:presLayoutVars>
      </dgm:prSet>
      <dgm:spPr/>
      <dgm:t>
        <a:bodyPr/>
        <a:lstStyle/>
        <a:p>
          <a:endParaRPr lang="es-CO"/>
        </a:p>
      </dgm:t>
    </dgm:pt>
    <dgm:pt modelId="{3ACB2496-C5AB-4A84-AB1B-79CD54BA46FF}" type="pres">
      <dgm:prSet presAssocID="{EF82023E-0441-4D20-AB45-E191EED8459D}" presName="spacer" presStyleCnt="0"/>
      <dgm:spPr/>
    </dgm:pt>
    <dgm:pt modelId="{7927213D-5085-4752-B717-170512A15A97}" type="pres">
      <dgm:prSet presAssocID="{A5351AF9-DDD3-4532-BEFF-E6170206D5D3}" presName="parentText" presStyleLbl="node1" presStyleIdx="4" presStyleCnt="5">
        <dgm:presLayoutVars>
          <dgm:chMax val="0"/>
          <dgm:bulletEnabled val="1"/>
        </dgm:presLayoutVars>
      </dgm:prSet>
      <dgm:spPr/>
      <dgm:t>
        <a:bodyPr/>
        <a:lstStyle/>
        <a:p>
          <a:endParaRPr lang="es-CO"/>
        </a:p>
      </dgm:t>
    </dgm:pt>
  </dgm:ptLst>
  <dgm:cxnLst>
    <dgm:cxn modelId="{2CEE29A4-EBD5-40B1-839E-1C0F2A3228DC}" srcId="{9D69E8EA-BCD4-4013-BE25-738702DA5FD2}" destId="{DC60FEED-9D2F-4616-A095-9FE19E243107}" srcOrd="1" destOrd="0" parTransId="{1BE359EC-7511-474A-8A19-3D99914AC438}" sibTransId="{C325886B-78CE-49B0-96C6-AF6100F412AB}"/>
    <dgm:cxn modelId="{AE6FD07F-F41C-4AA0-9E62-67F64DA47D58}" type="presOf" srcId="{DC60FEED-9D2F-4616-A095-9FE19E243107}" destId="{802DC2C2-5B2D-4950-9DB9-3520A91BE2CD}" srcOrd="0" destOrd="0" presId="urn:microsoft.com/office/officeart/2005/8/layout/vList2"/>
    <dgm:cxn modelId="{5145A32F-767B-4920-B9A2-8071369A99F2}" srcId="{9D69E8EA-BCD4-4013-BE25-738702DA5FD2}" destId="{86A5DF8D-5369-4D95-8DE8-D5FE8E943617}" srcOrd="2" destOrd="0" parTransId="{E788E529-9421-4434-AB5E-75B072DC7C74}" sibTransId="{A633296B-382F-4BF9-9912-80F93C265D21}"/>
    <dgm:cxn modelId="{CC0EE650-AD7E-40CD-BA00-7290A96E52EF}" type="presOf" srcId="{9D69E8EA-BCD4-4013-BE25-738702DA5FD2}" destId="{D3411246-7426-4E93-AD88-0BA062C82BD3}" srcOrd="0" destOrd="0" presId="urn:microsoft.com/office/officeart/2005/8/layout/vList2"/>
    <dgm:cxn modelId="{94CBB653-287E-4978-A27E-6F39A94C857D}" type="presOf" srcId="{86A5DF8D-5369-4D95-8DE8-D5FE8E943617}" destId="{5BF0B99D-6205-444B-B47A-374A814BD09C}" srcOrd="0" destOrd="0" presId="urn:microsoft.com/office/officeart/2005/8/layout/vList2"/>
    <dgm:cxn modelId="{278D95A4-082A-4754-A83E-9A667A2ECF34}" srcId="{9D69E8EA-BCD4-4013-BE25-738702DA5FD2}" destId="{A5351AF9-DDD3-4532-BEFF-E6170206D5D3}" srcOrd="4" destOrd="0" parTransId="{5E01DD84-54BB-42FD-87A8-83FC644D60A9}" sibTransId="{BFE4D796-431B-4C1D-99BC-2B476575FA71}"/>
    <dgm:cxn modelId="{F673818E-4B47-488D-B2DD-0FB9B9938EE2}" srcId="{9D69E8EA-BCD4-4013-BE25-738702DA5FD2}" destId="{67635F2D-4FA4-47F2-AA02-3B7C4E174D68}" srcOrd="3" destOrd="0" parTransId="{38D8C89B-84A8-414D-A711-ECB4EE903452}" sibTransId="{EF82023E-0441-4D20-AB45-E191EED8459D}"/>
    <dgm:cxn modelId="{CF1E86C5-9072-4385-BAB1-2C9CA263F51C}" type="presOf" srcId="{A5351AF9-DDD3-4532-BEFF-E6170206D5D3}" destId="{7927213D-5085-4752-B717-170512A15A97}" srcOrd="0" destOrd="0" presId="urn:microsoft.com/office/officeart/2005/8/layout/vList2"/>
    <dgm:cxn modelId="{482C6726-2FDA-4B58-90D8-795C8749F6A1}" type="presOf" srcId="{67635F2D-4FA4-47F2-AA02-3B7C4E174D68}" destId="{1BCB3731-0C1A-4769-A0AB-49C9F20DC97F}" srcOrd="0" destOrd="0" presId="urn:microsoft.com/office/officeart/2005/8/layout/vList2"/>
    <dgm:cxn modelId="{E48100B1-F2E3-4FDB-A680-1207FED5DB74}" type="presOf" srcId="{870A25E4-EB8C-4421-858E-320580D2EAB7}" destId="{B182772F-EDAF-490C-B6DE-1165EB244FA0}" srcOrd="0" destOrd="0" presId="urn:microsoft.com/office/officeart/2005/8/layout/vList2"/>
    <dgm:cxn modelId="{6C00CE1E-851C-41EF-ADC1-5A9E5B346C77}" srcId="{9D69E8EA-BCD4-4013-BE25-738702DA5FD2}" destId="{870A25E4-EB8C-4421-858E-320580D2EAB7}" srcOrd="0" destOrd="0" parTransId="{6DAC6245-5EB3-4B53-89DC-31483045C472}" sibTransId="{5A1AD4DA-41F7-4D31-BA24-3F1D65319726}"/>
    <dgm:cxn modelId="{B1233737-CAE5-4DE5-80AA-15BAF2CF2517}" type="presParOf" srcId="{D3411246-7426-4E93-AD88-0BA062C82BD3}" destId="{B182772F-EDAF-490C-B6DE-1165EB244FA0}" srcOrd="0" destOrd="0" presId="urn:microsoft.com/office/officeart/2005/8/layout/vList2"/>
    <dgm:cxn modelId="{CC009C64-EDD9-4E5E-A659-AA5CB7FF2FFF}" type="presParOf" srcId="{D3411246-7426-4E93-AD88-0BA062C82BD3}" destId="{2294FE86-8D3B-4170-9551-9F5FB10093BF}" srcOrd="1" destOrd="0" presId="urn:microsoft.com/office/officeart/2005/8/layout/vList2"/>
    <dgm:cxn modelId="{A69CE1CB-792D-42DD-9CFD-1BD32BE43DDA}" type="presParOf" srcId="{D3411246-7426-4E93-AD88-0BA062C82BD3}" destId="{802DC2C2-5B2D-4950-9DB9-3520A91BE2CD}" srcOrd="2" destOrd="0" presId="urn:microsoft.com/office/officeart/2005/8/layout/vList2"/>
    <dgm:cxn modelId="{3550D358-5041-413D-AFDC-9281146AA6A8}" type="presParOf" srcId="{D3411246-7426-4E93-AD88-0BA062C82BD3}" destId="{66C728A2-42CD-4C66-A0AF-A91B3D5D6E16}" srcOrd="3" destOrd="0" presId="urn:microsoft.com/office/officeart/2005/8/layout/vList2"/>
    <dgm:cxn modelId="{1D6E430C-DBF6-4A68-8E10-CD7583F1F9FC}" type="presParOf" srcId="{D3411246-7426-4E93-AD88-0BA062C82BD3}" destId="{5BF0B99D-6205-444B-B47A-374A814BD09C}" srcOrd="4" destOrd="0" presId="urn:microsoft.com/office/officeart/2005/8/layout/vList2"/>
    <dgm:cxn modelId="{93D503DD-7A98-4BE6-A2AA-D584B1AA6B1A}" type="presParOf" srcId="{D3411246-7426-4E93-AD88-0BA062C82BD3}" destId="{4F78D489-1A59-4951-BF4D-6529A666C5F1}" srcOrd="5" destOrd="0" presId="urn:microsoft.com/office/officeart/2005/8/layout/vList2"/>
    <dgm:cxn modelId="{C5A2CF8D-EB98-430A-A5B7-AF8579FCCD87}" type="presParOf" srcId="{D3411246-7426-4E93-AD88-0BA062C82BD3}" destId="{1BCB3731-0C1A-4769-A0AB-49C9F20DC97F}" srcOrd="6" destOrd="0" presId="urn:microsoft.com/office/officeart/2005/8/layout/vList2"/>
    <dgm:cxn modelId="{D8464AAD-C015-45D6-A3A4-CCC31A472D95}" type="presParOf" srcId="{D3411246-7426-4E93-AD88-0BA062C82BD3}" destId="{3ACB2496-C5AB-4A84-AB1B-79CD54BA46FF}" srcOrd="7" destOrd="0" presId="urn:microsoft.com/office/officeart/2005/8/layout/vList2"/>
    <dgm:cxn modelId="{EB50F3EB-F668-4824-94BF-A1EB55211D03}" type="presParOf" srcId="{D3411246-7426-4E93-AD88-0BA062C82BD3}" destId="{7927213D-5085-4752-B717-170512A15A97}" srcOrd="8"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C079116-8127-4A07-8EBE-8E2FDFF3756A}" type="doc">
      <dgm:prSet loTypeId="urn:microsoft.com/office/officeart/2005/8/layout/default#1" loCatId="list" qsTypeId="urn:microsoft.com/office/officeart/2005/8/quickstyle/simple1" qsCatId="simple" csTypeId="urn:microsoft.com/office/officeart/2005/8/colors/accent0_1" csCatId="mainScheme" phldr="1"/>
      <dgm:spPr/>
      <dgm:t>
        <a:bodyPr/>
        <a:lstStyle/>
        <a:p>
          <a:endParaRPr lang="es-CO"/>
        </a:p>
      </dgm:t>
    </dgm:pt>
    <dgm:pt modelId="{64D1BAC7-9F7B-4F7F-B130-78B871C67349}">
      <dgm:prSet phldrT="[Texto]"/>
      <dgm:spPr/>
      <dgm:t>
        <a:bodyPr/>
        <a:lstStyle/>
        <a:p>
          <a:r>
            <a:rPr lang="es-CO" dirty="0" smtClean="0"/>
            <a:t>QUIÉN?</a:t>
          </a:r>
          <a:endParaRPr lang="es-CO" dirty="0"/>
        </a:p>
      </dgm:t>
    </dgm:pt>
    <dgm:pt modelId="{9A155A2E-84DD-46DB-8B04-C9C6FED0A853}" type="parTrans" cxnId="{978C075F-B2C8-4330-AEFF-B23559F90F7A}">
      <dgm:prSet/>
      <dgm:spPr/>
      <dgm:t>
        <a:bodyPr/>
        <a:lstStyle/>
        <a:p>
          <a:endParaRPr lang="es-CO"/>
        </a:p>
      </dgm:t>
    </dgm:pt>
    <dgm:pt modelId="{F6552A56-6F02-43C2-BF00-65391FFAFA4F}" type="sibTrans" cxnId="{978C075F-B2C8-4330-AEFF-B23559F90F7A}">
      <dgm:prSet/>
      <dgm:spPr/>
      <dgm:t>
        <a:bodyPr/>
        <a:lstStyle/>
        <a:p>
          <a:endParaRPr lang="es-CO"/>
        </a:p>
      </dgm:t>
    </dgm:pt>
    <dgm:pt modelId="{78865BBF-040C-4667-89F3-FACF3A70FA25}">
      <dgm:prSet phldrT="[Texto]"/>
      <dgm:spPr/>
      <dgm:t>
        <a:bodyPr/>
        <a:lstStyle/>
        <a:p>
          <a:r>
            <a:rPr lang="es-CO" smtClean="0"/>
            <a:t>QUÉ SE PIDE?</a:t>
          </a:r>
          <a:endParaRPr lang="es-CO" dirty="0"/>
        </a:p>
      </dgm:t>
    </dgm:pt>
    <dgm:pt modelId="{0B9B83F1-4D73-4542-B1D0-F1082CE45861}" type="parTrans" cxnId="{93FEFA7B-7729-4A1A-9877-F9E5C9068F6D}">
      <dgm:prSet/>
      <dgm:spPr/>
      <dgm:t>
        <a:bodyPr/>
        <a:lstStyle/>
        <a:p>
          <a:endParaRPr lang="es-CO"/>
        </a:p>
      </dgm:t>
    </dgm:pt>
    <dgm:pt modelId="{9C92F08C-F993-473D-8546-DE293604EE2C}" type="sibTrans" cxnId="{93FEFA7B-7729-4A1A-9877-F9E5C9068F6D}">
      <dgm:prSet/>
      <dgm:spPr/>
      <dgm:t>
        <a:bodyPr/>
        <a:lstStyle/>
        <a:p>
          <a:endParaRPr lang="es-CO"/>
        </a:p>
      </dgm:t>
    </dgm:pt>
    <dgm:pt modelId="{B608B343-E9FD-40F2-A84B-5D791DAE20C7}">
      <dgm:prSet phldrT="[Texto]"/>
      <dgm:spPr/>
      <dgm:t>
        <a:bodyPr/>
        <a:lstStyle/>
        <a:p>
          <a:r>
            <a:rPr lang="es-CO" dirty="0" smtClean="0"/>
            <a:t>CÓMO SE PRESENTA?</a:t>
          </a:r>
          <a:endParaRPr lang="es-CO" dirty="0"/>
        </a:p>
      </dgm:t>
    </dgm:pt>
    <dgm:pt modelId="{A312EDE8-F57D-47AC-9BDD-3C53F2C3109A}" type="parTrans" cxnId="{B744C246-6F76-4120-91D0-9AB7195D1445}">
      <dgm:prSet/>
      <dgm:spPr/>
      <dgm:t>
        <a:bodyPr/>
        <a:lstStyle/>
        <a:p>
          <a:endParaRPr lang="es-CO"/>
        </a:p>
      </dgm:t>
    </dgm:pt>
    <dgm:pt modelId="{5983DC2F-CCDD-4E46-B677-D0E2B781385C}" type="sibTrans" cxnId="{B744C246-6F76-4120-91D0-9AB7195D1445}">
      <dgm:prSet/>
      <dgm:spPr/>
      <dgm:t>
        <a:bodyPr/>
        <a:lstStyle/>
        <a:p>
          <a:endParaRPr lang="es-CO"/>
        </a:p>
      </dgm:t>
    </dgm:pt>
    <dgm:pt modelId="{B66F4B17-B34E-4455-9AC2-1BA189805F3A}">
      <dgm:prSet phldrT="[Texto]"/>
      <dgm:spPr/>
      <dgm:t>
        <a:bodyPr/>
        <a:lstStyle/>
        <a:p>
          <a:r>
            <a:rPr lang="es-CO" dirty="0" smtClean="0"/>
            <a:t>CUÁNTO SE DEMORA?</a:t>
          </a:r>
          <a:endParaRPr lang="es-CO" dirty="0"/>
        </a:p>
      </dgm:t>
    </dgm:pt>
    <dgm:pt modelId="{FA275C00-B285-4867-89A0-40875AF93BF7}" type="parTrans" cxnId="{7359CA53-F275-492D-8CC9-C6EF70B8D037}">
      <dgm:prSet/>
      <dgm:spPr/>
      <dgm:t>
        <a:bodyPr/>
        <a:lstStyle/>
        <a:p>
          <a:endParaRPr lang="es-CO"/>
        </a:p>
      </dgm:t>
    </dgm:pt>
    <dgm:pt modelId="{30A6DF50-C7A2-4777-B99E-26E9D4ECE8D4}" type="sibTrans" cxnId="{7359CA53-F275-492D-8CC9-C6EF70B8D037}">
      <dgm:prSet/>
      <dgm:spPr/>
      <dgm:t>
        <a:bodyPr/>
        <a:lstStyle/>
        <a:p>
          <a:endParaRPr lang="es-CO"/>
        </a:p>
      </dgm:t>
    </dgm:pt>
    <dgm:pt modelId="{2E24C728-FB0C-4F5E-83E4-2FB6DA057451}">
      <dgm:prSet phldrT="[Texto]"/>
      <dgm:spPr/>
      <dgm:t>
        <a:bodyPr/>
        <a:lstStyle/>
        <a:p>
          <a:r>
            <a:rPr lang="es-CO" dirty="0" smtClean="0"/>
            <a:t>QUÉ ES EL AVAL?</a:t>
          </a:r>
          <a:endParaRPr lang="es-CO" dirty="0"/>
        </a:p>
      </dgm:t>
    </dgm:pt>
    <dgm:pt modelId="{86E0E959-0E6F-42E0-B9BC-4178E0D57714}" type="parTrans" cxnId="{537D83F4-AEE0-44A2-AA7C-DE1797DE9D14}">
      <dgm:prSet/>
      <dgm:spPr/>
      <dgm:t>
        <a:bodyPr/>
        <a:lstStyle/>
        <a:p>
          <a:endParaRPr lang="es-CO"/>
        </a:p>
      </dgm:t>
    </dgm:pt>
    <dgm:pt modelId="{E5B45E66-71EB-40A0-B6E7-4B596F5222BB}" type="sibTrans" cxnId="{537D83F4-AEE0-44A2-AA7C-DE1797DE9D14}">
      <dgm:prSet/>
      <dgm:spPr/>
      <dgm:t>
        <a:bodyPr/>
        <a:lstStyle/>
        <a:p>
          <a:endParaRPr lang="es-CO"/>
        </a:p>
      </dgm:t>
    </dgm:pt>
    <dgm:pt modelId="{A87CED58-3605-404E-962D-EDDCFB6F6E1E}">
      <dgm:prSet/>
      <dgm:spPr/>
      <dgm:t>
        <a:bodyPr/>
        <a:lstStyle/>
        <a:p>
          <a:r>
            <a:rPr lang="es-CO" dirty="0" smtClean="0"/>
            <a:t>POR CUÁNTO TIEMPO?</a:t>
          </a:r>
          <a:endParaRPr lang="es-CO" dirty="0"/>
        </a:p>
      </dgm:t>
    </dgm:pt>
    <dgm:pt modelId="{FA2FAD13-6AC1-4243-9871-EBDFE32FA01B}" type="parTrans" cxnId="{C3117CEE-919B-4CEB-B3B9-46B9138D4DFA}">
      <dgm:prSet/>
      <dgm:spPr/>
      <dgm:t>
        <a:bodyPr/>
        <a:lstStyle/>
        <a:p>
          <a:endParaRPr lang="es-CO"/>
        </a:p>
      </dgm:t>
    </dgm:pt>
    <dgm:pt modelId="{ADF3B613-2B5F-47FE-A785-C424352FFA15}" type="sibTrans" cxnId="{C3117CEE-919B-4CEB-B3B9-46B9138D4DFA}">
      <dgm:prSet/>
      <dgm:spPr/>
      <dgm:t>
        <a:bodyPr/>
        <a:lstStyle/>
        <a:p>
          <a:endParaRPr lang="es-CO"/>
        </a:p>
      </dgm:t>
    </dgm:pt>
    <dgm:pt modelId="{DDB22B8B-B081-4ABB-AC3C-D117720623A2}">
      <dgm:prSet/>
      <dgm:spPr/>
      <dgm:t>
        <a:bodyPr/>
        <a:lstStyle/>
        <a:p>
          <a:r>
            <a:rPr lang="es-CO" dirty="0" smtClean="0"/>
            <a:t>CÓMO SE RENUEVA?</a:t>
          </a:r>
          <a:endParaRPr lang="es-CO" dirty="0"/>
        </a:p>
      </dgm:t>
    </dgm:pt>
    <dgm:pt modelId="{43C109F2-BCB6-4DF9-B774-03DA9590D128}" type="parTrans" cxnId="{60538B6E-154F-4E1E-B414-92105612FAE1}">
      <dgm:prSet/>
      <dgm:spPr/>
      <dgm:t>
        <a:bodyPr/>
        <a:lstStyle/>
        <a:p>
          <a:endParaRPr lang="es-CO"/>
        </a:p>
      </dgm:t>
    </dgm:pt>
    <dgm:pt modelId="{45FC2721-D078-46AC-8371-4F79B5220454}" type="sibTrans" cxnId="{60538B6E-154F-4E1E-B414-92105612FAE1}">
      <dgm:prSet/>
      <dgm:spPr/>
      <dgm:t>
        <a:bodyPr/>
        <a:lstStyle/>
        <a:p>
          <a:endParaRPr lang="es-CO"/>
        </a:p>
      </dgm:t>
    </dgm:pt>
    <dgm:pt modelId="{B71713E5-8D0D-459C-8D7B-4144C790887F}" type="pres">
      <dgm:prSet presAssocID="{EC079116-8127-4A07-8EBE-8E2FDFF3756A}" presName="diagram" presStyleCnt="0">
        <dgm:presLayoutVars>
          <dgm:dir/>
          <dgm:resizeHandles val="exact"/>
        </dgm:presLayoutVars>
      </dgm:prSet>
      <dgm:spPr/>
      <dgm:t>
        <a:bodyPr/>
        <a:lstStyle/>
        <a:p>
          <a:endParaRPr lang="es-CO"/>
        </a:p>
      </dgm:t>
    </dgm:pt>
    <dgm:pt modelId="{0FBA0C71-BB7B-4DB1-92D9-5A19A540DD10}" type="pres">
      <dgm:prSet presAssocID="{64D1BAC7-9F7B-4F7F-B130-78B871C67349}" presName="node" presStyleLbl="node1" presStyleIdx="0" presStyleCnt="7">
        <dgm:presLayoutVars>
          <dgm:bulletEnabled val="1"/>
        </dgm:presLayoutVars>
      </dgm:prSet>
      <dgm:spPr/>
      <dgm:t>
        <a:bodyPr/>
        <a:lstStyle/>
        <a:p>
          <a:endParaRPr lang="es-CO"/>
        </a:p>
      </dgm:t>
    </dgm:pt>
    <dgm:pt modelId="{FE4825B3-1C38-436F-B812-4F1A1783C53C}" type="pres">
      <dgm:prSet presAssocID="{F6552A56-6F02-43C2-BF00-65391FFAFA4F}" presName="sibTrans" presStyleCnt="0"/>
      <dgm:spPr/>
    </dgm:pt>
    <dgm:pt modelId="{C6FE87E1-4C3E-4BF0-BFBD-33BAADDD16C3}" type="pres">
      <dgm:prSet presAssocID="{78865BBF-040C-4667-89F3-FACF3A70FA25}" presName="node" presStyleLbl="node1" presStyleIdx="1" presStyleCnt="7">
        <dgm:presLayoutVars>
          <dgm:bulletEnabled val="1"/>
        </dgm:presLayoutVars>
      </dgm:prSet>
      <dgm:spPr/>
      <dgm:t>
        <a:bodyPr/>
        <a:lstStyle/>
        <a:p>
          <a:endParaRPr lang="es-CO"/>
        </a:p>
      </dgm:t>
    </dgm:pt>
    <dgm:pt modelId="{946A79C9-50A9-48F1-AE7E-12E3E6C94869}" type="pres">
      <dgm:prSet presAssocID="{9C92F08C-F993-473D-8546-DE293604EE2C}" presName="sibTrans" presStyleCnt="0"/>
      <dgm:spPr/>
    </dgm:pt>
    <dgm:pt modelId="{7CB5C12A-839D-4898-BB69-0C0705A29C1E}" type="pres">
      <dgm:prSet presAssocID="{B608B343-E9FD-40F2-A84B-5D791DAE20C7}" presName="node" presStyleLbl="node1" presStyleIdx="2" presStyleCnt="7">
        <dgm:presLayoutVars>
          <dgm:bulletEnabled val="1"/>
        </dgm:presLayoutVars>
      </dgm:prSet>
      <dgm:spPr/>
      <dgm:t>
        <a:bodyPr/>
        <a:lstStyle/>
        <a:p>
          <a:endParaRPr lang="es-CO"/>
        </a:p>
      </dgm:t>
    </dgm:pt>
    <dgm:pt modelId="{1490B6DC-794B-4EB6-B080-349C210233ED}" type="pres">
      <dgm:prSet presAssocID="{5983DC2F-CCDD-4E46-B677-D0E2B781385C}" presName="sibTrans" presStyleCnt="0"/>
      <dgm:spPr/>
    </dgm:pt>
    <dgm:pt modelId="{F9602D8B-2760-4DCE-91D5-8024BB52C005}" type="pres">
      <dgm:prSet presAssocID="{B66F4B17-B34E-4455-9AC2-1BA189805F3A}" presName="node" presStyleLbl="node1" presStyleIdx="3" presStyleCnt="7">
        <dgm:presLayoutVars>
          <dgm:bulletEnabled val="1"/>
        </dgm:presLayoutVars>
      </dgm:prSet>
      <dgm:spPr/>
      <dgm:t>
        <a:bodyPr/>
        <a:lstStyle/>
        <a:p>
          <a:endParaRPr lang="es-CO"/>
        </a:p>
      </dgm:t>
    </dgm:pt>
    <dgm:pt modelId="{7F7CB64F-B0A3-448E-8884-E58A952DBE52}" type="pres">
      <dgm:prSet presAssocID="{30A6DF50-C7A2-4777-B99E-26E9D4ECE8D4}" presName="sibTrans" presStyleCnt="0"/>
      <dgm:spPr/>
    </dgm:pt>
    <dgm:pt modelId="{07C5C80D-C57C-4D1E-8455-98825807C6B6}" type="pres">
      <dgm:prSet presAssocID="{2E24C728-FB0C-4F5E-83E4-2FB6DA057451}" presName="node" presStyleLbl="node1" presStyleIdx="4" presStyleCnt="7">
        <dgm:presLayoutVars>
          <dgm:bulletEnabled val="1"/>
        </dgm:presLayoutVars>
      </dgm:prSet>
      <dgm:spPr/>
      <dgm:t>
        <a:bodyPr/>
        <a:lstStyle/>
        <a:p>
          <a:endParaRPr lang="es-CO"/>
        </a:p>
      </dgm:t>
    </dgm:pt>
    <dgm:pt modelId="{B649EC98-07EE-47F6-9C1D-D5D18DE554D6}" type="pres">
      <dgm:prSet presAssocID="{E5B45E66-71EB-40A0-B6E7-4B596F5222BB}" presName="sibTrans" presStyleCnt="0"/>
      <dgm:spPr/>
    </dgm:pt>
    <dgm:pt modelId="{9EBF6D9E-803F-43A0-8A8D-2197E5359F94}" type="pres">
      <dgm:prSet presAssocID="{A87CED58-3605-404E-962D-EDDCFB6F6E1E}" presName="node" presStyleLbl="node1" presStyleIdx="5" presStyleCnt="7">
        <dgm:presLayoutVars>
          <dgm:bulletEnabled val="1"/>
        </dgm:presLayoutVars>
      </dgm:prSet>
      <dgm:spPr/>
      <dgm:t>
        <a:bodyPr/>
        <a:lstStyle/>
        <a:p>
          <a:endParaRPr lang="es-CO"/>
        </a:p>
      </dgm:t>
    </dgm:pt>
    <dgm:pt modelId="{328956B7-899C-40DB-8C33-B310FC02175E}" type="pres">
      <dgm:prSet presAssocID="{ADF3B613-2B5F-47FE-A785-C424352FFA15}" presName="sibTrans" presStyleCnt="0"/>
      <dgm:spPr/>
    </dgm:pt>
    <dgm:pt modelId="{9A9F1F1F-CACF-46EF-BEDF-E8EDC0AA379B}" type="pres">
      <dgm:prSet presAssocID="{DDB22B8B-B081-4ABB-AC3C-D117720623A2}" presName="node" presStyleLbl="node1" presStyleIdx="6" presStyleCnt="7">
        <dgm:presLayoutVars>
          <dgm:bulletEnabled val="1"/>
        </dgm:presLayoutVars>
      </dgm:prSet>
      <dgm:spPr/>
      <dgm:t>
        <a:bodyPr/>
        <a:lstStyle/>
        <a:p>
          <a:endParaRPr lang="es-CO"/>
        </a:p>
      </dgm:t>
    </dgm:pt>
  </dgm:ptLst>
  <dgm:cxnLst>
    <dgm:cxn modelId="{374760F4-D6FE-45E8-9240-2C3DBC0C19D6}" type="presOf" srcId="{2E24C728-FB0C-4F5E-83E4-2FB6DA057451}" destId="{07C5C80D-C57C-4D1E-8455-98825807C6B6}" srcOrd="0" destOrd="0" presId="urn:microsoft.com/office/officeart/2005/8/layout/default#1"/>
    <dgm:cxn modelId="{537D83F4-AEE0-44A2-AA7C-DE1797DE9D14}" srcId="{EC079116-8127-4A07-8EBE-8E2FDFF3756A}" destId="{2E24C728-FB0C-4F5E-83E4-2FB6DA057451}" srcOrd="4" destOrd="0" parTransId="{86E0E959-0E6F-42E0-B9BC-4178E0D57714}" sibTransId="{E5B45E66-71EB-40A0-B6E7-4B596F5222BB}"/>
    <dgm:cxn modelId="{92A3018D-D3DC-4985-8AB4-4E422A83626D}" type="presOf" srcId="{EC079116-8127-4A07-8EBE-8E2FDFF3756A}" destId="{B71713E5-8D0D-459C-8D7B-4144C790887F}" srcOrd="0" destOrd="0" presId="urn:microsoft.com/office/officeart/2005/8/layout/default#1"/>
    <dgm:cxn modelId="{7359CA53-F275-492D-8CC9-C6EF70B8D037}" srcId="{EC079116-8127-4A07-8EBE-8E2FDFF3756A}" destId="{B66F4B17-B34E-4455-9AC2-1BA189805F3A}" srcOrd="3" destOrd="0" parTransId="{FA275C00-B285-4867-89A0-40875AF93BF7}" sibTransId="{30A6DF50-C7A2-4777-B99E-26E9D4ECE8D4}"/>
    <dgm:cxn modelId="{B744C246-6F76-4120-91D0-9AB7195D1445}" srcId="{EC079116-8127-4A07-8EBE-8E2FDFF3756A}" destId="{B608B343-E9FD-40F2-A84B-5D791DAE20C7}" srcOrd="2" destOrd="0" parTransId="{A312EDE8-F57D-47AC-9BDD-3C53F2C3109A}" sibTransId="{5983DC2F-CCDD-4E46-B677-D0E2B781385C}"/>
    <dgm:cxn modelId="{978C075F-B2C8-4330-AEFF-B23559F90F7A}" srcId="{EC079116-8127-4A07-8EBE-8E2FDFF3756A}" destId="{64D1BAC7-9F7B-4F7F-B130-78B871C67349}" srcOrd="0" destOrd="0" parTransId="{9A155A2E-84DD-46DB-8B04-C9C6FED0A853}" sibTransId="{F6552A56-6F02-43C2-BF00-65391FFAFA4F}"/>
    <dgm:cxn modelId="{17034491-3308-43FC-B9DC-0D2D54D20074}" type="presOf" srcId="{64D1BAC7-9F7B-4F7F-B130-78B871C67349}" destId="{0FBA0C71-BB7B-4DB1-92D9-5A19A540DD10}" srcOrd="0" destOrd="0" presId="urn:microsoft.com/office/officeart/2005/8/layout/default#1"/>
    <dgm:cxn modelId="{B2D153F4-2D4A-4BBC-8935-FDA8011C55A4}" type="presOf" srcId="{A87CED58-3605-404E-962D-EDDCFB6F6E1E}" destId="{9EBF6D9E-803F-43A0-8A8D-2197E5359F94}" srcOrd="0" destOrd="0" presId="urn:microsoft.com/office/officeart/2005/8/layout/default#1"/>
    <dgm:cxn modelId="{60538B6E-154F-4E1E-B414-92105612FAE1}" srcId="{EC079116-8127-4A07-8EBE-8E2FDFF3756A}" destId="{DDB22B8B-B081-4ABB-AC3C-D117720623A2}" srcOrd="6" destOrd="0" parTransId="{43C109F2-BCB6-4DF9-B774-03DA9590D128}" sibTransId="{45FC2721-D078-46AC-8371-4F79B5220454}"/>
    <dgm:cxn modelId="{C3117CEE-919B-4CEB-B3B9-46B9138D4DFA}" srcId="{EC079116-8127-4A07-8EBE-8E2FDFF3756A}" destId="{A87CED58-3605-404E-962D-EDDCFB6F6E1E}" srcOrd="5" destOrd="0" parTransId="{FA2FAD13-6AC1-4243-9871-EBDFE32FA01B}" sibTransId="{ADF3B613-2B5F-47FE-A785-C424352FFA15}"/>
    <dgm:cxn modelId="{DF5C2064-313C-435C-AC52-CF67BF103AA2}" type="presOf" srcId="{B608B343-E9FD-40F2-A84B-5D791DAE20C7}" destId="{7CB5C12A-839D-4898-BB69-0C0705A29C1E}" srcOrd="0" destOrd="0" presId="urn:microsoft.com/office/officeart/2005/8/layout/default#1"/>
    <dgm:cxn modelId="{421B12ED-F37C-4210-B404-452D5B9ECEC5}" type="presOf" srcId="{78865BBF-040C-4667-89F3-FACF3A70FA25}" destId="{C6FE87E1-4C3E-4BF0-BFBD-33BAADDD16C3}" srcOrd="0" destOrd="0" presId="urn:microsoft.com/office/officeart/2005/8/layout/default#1"/>
    <dgm:cxn modelId="{BF737EA7-7E94-4C98-BB67-92E35DB6C711}" type="presOf" srcId="{DDB22B8B-B081-4ABB-AC3C-D117720623A2}" destId="{9A9F1F1F-CACF-46EF-BEDF-E8EDC0AA379B}" srcOrd="0" destOrd="0" presId="urn:microsoft.com/office/officeart/2005/8/layout/default#1"/>
    <dgm:cxn modelId="{93FEFA7B-7729-4A1A-9877-F9E5C9068F6D}" srcId="{EC079116-8127-4A07-8EBE-8E2FDFF3756A}" destId="{78865BBF-040C-4667-89F3-FACF3A70FA25}" srcOrd="1" destOrd="0" parTransId="{0B9B83F1-4D73-4542-B1D0-F1082CE45861}" sibTransId="{9C92F08C-F993-473D-8546-DE293604EE2C}"/>
    <dgm:cxn modelId="{02D2B214-627A-43AD-B2EC-A65FCE8A76AA}" type="presOf" srcId="{B66F4B17-B34E-4455-9AC2-1BA189805F3A}" destId="{F9602D8B-2760-4DCE-91D5-8024BB52C005}" srcOrd="0" destOrd="0" presId="urn:microsoft.com/office/officeart/2005/8/layout/default#1"/>
    <dgm:cxn modelId="{70B3043B-67E7-4E5C-BB5B-AF539192E86F}" type="presParOf" srcId="{B71713E5-8D0D-459C-8D7B-4144C790887F}" destId="{0FBA0C71-BB7B-4DB1-92D9-5A19A540DD10}" srcOrd="0" destOrd="0" presId="urn:microsoft.com/office/officeart/2005/8/layout/default#1"/>
    <dgm:cxn modelId="{90C5A22F-A0A1-423C-B86A-2A584403A71B}" type="presParOf" srcId="{B71713E5-8D0D-459C-8D7B-4144C790887F}" destId="{FE4825B3-1C38-436F-B812-4F1A1783C53C}" srcOrd="1" destOrd="0" presId="urn:microsoft.com/office/officeart/2005/8/layout/default#1"/>
    <dgm:cxn modelId="{BE12EC8B-15EE-4157-9DFA-5F2BE66A1A98}" type="presParOf" srcId="{B71713E5-8D0D-459C-8D7B-4144C790887F}" destId="{C6FE87E1-4C3E-4BF0-BFBD-33BAADDD16C3}" srcOrd="2" destOrd="0" presId="urn:microsoft.com/office/officeart/2005/8/layout/default#1"/>
    <dgm:cxn modelId="{785EB077-EACF-4837-A69E-CCDA02ECF117}" type="presParOf" srcId="{B71713E5-8D0D-459C-8D7B-4144C790887F}" destId="{946A79C9-50A9-48F1-AE7E-12E3E6C94869}" srcOrd="3" destOrd="0" presId="urn:microsoft.com/office/officeart/2005/8/layout/default#1"/>
    <dgm:cxn modelId="{2CD69376-6A32-4028-BDC7-5E2D01EA169A}" type="presParOf" srcId="{B71713E5-8D0D-459C-8D7B-4144C790887F}" destId="{7CB5C12A-839D-4898-BB69-0C0705A29C1E}" srcOrd="4" destOrd="0" presId="urn:microsoft.com/office/officeart/2005/8/layout/default#1"/>
    <dgm:cxn modelId="{0CF7C5F4-2C86-4E0A-A7CB-ECF57CC1DE86}" type="presParOf" srcId="{B71713E5-8D0D-459C-8D7B-4144C790887F}" destId="{1490B6DC-794B-4EB6-B080-349C210233ED}" srcOrd="5" destOrd="0" presId="urn:microsoft.com/office/officeart/2005/8/layout/default#1"/>
    <dgm:cxn modelId="{77EBD81B-0A5B-4300-901A-7D916009D708}" type="presParOf" srcId="{B71713E5-8D0D-459C-8D7B-4144C790887F}" destId="{F9602D8B-2760-4DCE-91D5-8024BB52C005}" srcOrd="6" destOrd="0" presId="urn:microsoft.com/office/officeart/2005/8/layout/default#1"/>
    <dgm:cxn modelId="{1A478F23-1FB4-430F-B63E-1801CA0087F0}" type="presParOf" srcId="{B71713E5-8D0D-459C-8D7B-4144C790887F}" destId="{7F7CB64F-B0A3-448E-8884-E58A952DBE52}" srcOrd="7" destOrd="0" presId="urn:microsoft.com/office/officeart/2005/8/layout/default#1"/>
    <dgm:cxn modelId="{35A7C677-AA5D-4173-BA95-5EEC925C3AB8}" type="presParOf" srcId="{B71713E5-8D0D-459C-8D7B-4144C790887F}" destId="{07C5C80D-C57C-4D1E-8455-98825807C6B6}" srcOrd="8" destOrd="0" presId="urn:microsoft.com/office/officeart/2005/8/layout/default#1"/>
    <dgm:cxn modelId="{92E2D7DD-4843-4CF7-9C33-74A6F1EC4E67}" type="presParOf" srcId="{B71713E5-8D0D-459C-8D7B-4144C790887F}" destId="{B649EC98-07EE-47F6-9C1D-D5D18DE554D6}" srcOrd="9" destOrd="0" presId="urn:microsoft.com/office/officeart/2005/8/layout/default#1"/>
    <dgm:cxn modelId="{7F616EBB-9A8C-4D24-87A6-0C5B3DF3BD08}" type="presParOf" srcId="{B71713E5-8D0D-459C-8D7B-4144C790887F}" destId="{9EBF6D9E-803F-43A0-8A8D-2197E5359F94}" srcOrd="10" destOrd="0" presId="urn:microsoft.com/office/officeart/2005/8/layout/default#1"/>
    <dgm:cxn modelId="{2D95B42F-BFB4-4EEA-95C9-8B2C0FCAEE12}" type="presParOf" srcId="{B71713E5-8D0D-459C-8D7B-4144C790887F}" destId="{328956B7-899C-40DB-8C33-B310FC02175E}" srcOrd="11" destOrd="0" presId="urn:microsoft.com/office/officeart/2005/8/layout/default#1"/>
    <dgm:cxn modelId="{45392A57-5A93-4D1E-94DF-3CE9698EDC12}" type="presParOf" srcId="{B71713E5-8D0D-459C-8D7B-4144C790887F}" destId="{9A9F1F1F-CACF-46EF-BEDF-E8EDC0AA379B}" srcOrd="12" destOrd="0" presId="urn:microsoft.com/office/officeart/2005/8/layout/defaul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0DEB64E-8615-4F14-93AA-6D92C6F95B51}" type="doc">
      <dgm:prSet loTypeId="urn:microsoft.com/office/officeart/2005/8/layout/cycle3" loCatId="cycle" qsTypeId="urn:microsoft.com/office/officeart/2005/8/quickstyle/simple1" qsCatId="simple" csTypeId="urn:microsoft.com/office/officeart/2005/8/colors/accent1_1" csCatId="accent1" phldr="1"/>
      <dgm:spPr/>
      <dgm:t>
        <a:bodyPr/>
        <a:lstStyle/>
        <a:p>
          <a:endParaRPr lang="es-CO"/>
        </a:p>
      </dgm:t>
    </dgm:pt>
    <dgm:pt modelId="{00BE70BC-0BD0-4B4B-890C-F210BEA5C6F9}">
      <dgm:prSet phldrT="[Texto]"/>
      <dgm:spPr/>
      <dgm:t>
        <a:bodyPr/>
        <a:lstStyle/>
        <a:p>
          <a:r>
            <a:rPr lang="es-CO" dirty="0" smtClean="0"/>
            <a:t>SEGURIDAD</a:t>
          </a:r>
          <a:endParaRPr lang="es-CO" dirty="0"/>
        </a:p>
      </dgm:t>
    </dgm:pt>
    <dgm:pt modelId="{1DD42998-5CC5-47A8-AE95-46C5BBDD63E4}" type="parTrans" cxnId="{D7897656-5F5F-47DC-BD7B-87C514FC1125}">
      <dgm:prSet/>
      <dgm:spPr/>
      <dgm:t>
        <a:bodyPr/>
        <a:lstStyle/>
        <a:p>
          <a:endParaRPr lang="es-CO"/>
        </a:p>
      </dgm:t>
    </dgm:pt>
    <dgm:pt modelId="{8E50075F-48F1-4E6F-8A32-79112E75CDD9}" type="sibTrans" cxnId="{D7897656-5F5F-47DC-BD7B-87C514FC1125}">
      <dgm:prSet/>
      <dgm:spPr/>
      <dgm:t>
        <a:bodyPr/>
        <a:lstStyle/>
        <a:p>
          <a:endParaRPr lang="es-CO"/>
        </a:p>
      </dgm:t>
    </dgm:pt>
    <dgm:pt modelId="{4E871D95-0177-4344-8647-EC5448CBC181}">
      <dgm:prSet phldrT="[Texto]"/>
      <dgm:spPr/>
      <dgm:t>
        <a:bodyPr/>
        <a:lstStyle/>
        <a:p>
          <a:r>
            <a:rPr lang="es-CO" dirty="0" smtClean="0"/>
            <a:t>TECNOLOGÍA</a:t>
          </a:r>
          <a:endParaRPr lang="es-CO" dirty="0"/>
        </a:p>
      </dgm:t>
    </dgm:pt>
    <dgm:pt modelId="{3EF2C581-6081-4BBE-B545-E76B25E37A66}" type="parTrans" cxnId="{C3918659-B604-4DFB-992B-BBC7F1D50777}">
      <dgm:prSet/>
      <dgm:spPr/>
      <dgm:t>
        <a:bodyPr/>
        <a:lstStyle/>
        <a:p>
          <a:endParaRPr lang="es-CO"/>
        </a:p>
      </dgm:t>
    </dgm:pt>
    <dgm:pt modelId="{72E53CE7-0BD8-49A2-A6C8-59394FBD288C}" type="sibTrans" cxnId="{C3918659-B604-4DFB-992B-BBC7F1D50777}">
      <dgm:prSet/>
      <dgm:spPr/>
      <dgm:t>
        <a:bodyPr/>
        <a:lstStyle/>
        <a:p>
          <a:endParaRPr lang="es-CO"/>
        </a:p>
      </dgm:t>
    </dgm:pt>
    <dgm:pt modelId="{B8E581C6-6888-487F-8A57-87CF6316EFFB}">
      <dgm:prSet phldrT="[Texto]"/>
      <dgm:spPr/>
      <dgm:t>
        <a:bodyPr/>
        <a:lstStyle/>
        <a:p>
          <a:r>
            <a:rPr lang="es-CO" dirty="0" smtClean="0"/>
            <a:t>NUEVOS MODULOS</a:t>
          </a:r>
          <a:endParaRPr lang="es-CO" dirty="0"/>
        </a:p>
      </dgm:t>
    </dgm:pt>
    <dgm:pt modelId="{4065DB05-2F6C-4E2D-AC3C-4D4AA36E29B1}" type="parTrans" cxnId="{2126219A-36A9-4089-A6CE-5705236C5BC4}">
      <dgm:prSet/>
      <dgm:spPr/>
      <dgm:t>
        <a:bodyPr/>
        <a:lstStyle/>
        <a:p>
          <a:endParaRPr lang="es-CO"/>
        </a:p>
      </dgm:t>
    </dgm:pt>
    <dgm:pt modelId="{73261145-3E75-45EC-85E3-520AB73CF212}" type="sibTrans" cxnId="{2126219A-36A9-4089-A6CE-5705236C5BC4}">
      <dgm:prSet/>
      <dgm:spPr/>
      <dgm:t>
        <a:bodyPr/>
        <a:lstStyle/>
        <a:p>
          <a:endParaRPr lang="es-CO"/>
        </a:p>
      </dgm:t>
    </dgm:pt>
    <dgm:pt modelId="{3EF96A6F-6DDE-43CC-8FB8-797127798EE7}">
      <dgm:prSet phldrT="[Texto]"/>
      <dgm:spPr/>
      <dgm:t>
        <a:bodyPr/>
        <a:lstStyle/>
        <a:p>
          <a:r>
            <a:rPr lang="es-CO" dirty="0" smtClean="0"/>
            <a:t>USABILIDAD</a:t>
          </a:r>
          <a:endParaRPr lang="es-CO" dirty="0"/>
        </a:p>
      </dgm:t>
    </dgm:pt>
    <dgm:pt modelId="{A18E31BA-211F-405C-9249-9D3C9182358F}" type="parTrans" cxnId="{4BF9FD6D-6B15-41CA-92A8-A38A0B170164}">
      <dgm:prSet/>
      <dgm:spPr/>
      <dgm:t>
        <a:bodyPr/>
        <a:lstStyle/>
        <a:p>
          <a:endParaRPr lang="es-CO"/>
        </a:p>
      </dgm:t>
    </dgm:pt>
    <dgm:pt modelId="{AE91E4C2-7397-4DA7-8538-56562266C83B}" type="sibTrans" cxnId="{4BF9FD6D-6B15-41CA-92A8-A38A0B170164}">
      <dgm:prSet/>
      <dgm:spPr/>
      <dgm:t>
        <a:bodyPr/>
        <a:lstStyle/>
        <a:p>
          <a:endParaRPr lang="es-CO"/>
        </a:p>
      </dgm:t>
    </dgm:pt>
    <dgm:pt modelId="{D301166D-F8FA-404B-8316-EAA87BEECD79}">
      <dgm:prSet phldrT="[Texto]"/>
      <dgm:spPr/>
      <dgm:t>
        <a:bodyPr/>
        <a:lstStyle/>
        <a:p>
          <a:r>
            <a:rPr lang="es-CO" dirty="0" smtClean="0"/>
            <a:t>ESCALABILIDAD</a:t>
          </a:r>
          <a:endParaRPr lang="es-CO" dirty="0"/>
        </a:p>
      </dgm:t>
    </dgm:pt>
    <dgm:pt modelId="{B6441859-DBE1-4F50-88C2-762ED8D23FFA}" type="parTrans" cxnId="{123A1098-907F-4544-A344-97D837B3ABD5}">
      <dgm:prSet/>
      <dgm:spPr/>
      <dgm:t>
        <a:bodyPr/>
        <a:lstStyle/>
        <a:p>
          <a:endParaRPr lang="es-CO"/>
        </a:p>
      </dgm:t>
    </dgm:pt>
    <dgm:pt modelId="{AEBE3896-6AA8-47F5-9F33-466715C4DBAA}" type="sibTrans" cxnId="{123A1098-907F-4544-A344-97D837B3ABD5}">
      <dgm:prSet/>
      <dgm:spPr/>
      <dgm:t>
        <a:bodyPr/>
        <a:lstStyle/>
        <a:p>
          <a:endParaRPr lang="es-CO"/>
        </a:p>
      </dgm:t>
    </dgm:pt>
    <dgm:pt modelId="{B61EE396-705B-4ED9-98C1-FA09B8B3AD36}">
      <dgm:prSet/>
      <dgm:spPr/>
      <dgm:t>
        <a:bodyPr/>
        <a:lstStyle/>
        <a:p>
          <a:r>
            <a:rPr lang="es-CO" dirty="0" smtClean="0"/>
            <a:t>CONFIABILIDAD</a:t>
          </a:r>
          <a:endParaRPr lang="es-CO" dirty="0"/>
        </a:p>
      </dgm:t>
    </dgm:pt>
    <dgm:pt modelId="{2A3FFD9E-FB7F-477E-B1A8-007247EA6383}" type="parTrans" cxnId="{7E92D8BF-5102-4E42-B2C4-D483A1F4B029}">
      <dgm:prSet/>
      <dgm:spPr/>
      <dgm:t>
        <a:bodyPr/>
        <a:lstStyle/>
        <a:p>
          <a:endParaRPr lang="es-CO"/>
        </a:p>
      </dgm:t>
    </dgm:pt>
    <dgm:pt modelId="{AB601002-ABC5-4B69-A8AD-A4F2C18B1016}" type="sibTrans" cxnId="{7E92D8BF-5102-4E42-B2C4-D483A1F4B029}">
      <dgm:prSet/>
      <dgm:spPr/>
      <dgm:t>
        <a:bodyPr/>
        <a:lstStyle/>
        <a:p>
          <a:endParaRPr lang="es-CO"/>
        </a:p>
      </dgm:t>
    </dgm:pt>
    <dgm:pt modelId="{6F7F7F33-C4F8-481C-B190-59BA21FB6049}">
      <dgm:prSet/>
      <dgm:spPr/>
      <dgm:t>
        <a:bodyPr/>
        <a:lstStyle/>
        <a:p>
          <a:r>
            <a:rPr lang="es-CO" dirty="0" smtClean="0"/>
            <a:t>INTEROPERATIVIDAD</a:t>
          </a:r>
          <a:endParaRPr lang="es-CO" dirty="0"/>
        </a:p>
      </dgm:t>
    </dgm:pt>
    <dgm:pt modelId="{2C349EC8-3A48-43EC-8CF3-0997A7E26D27}" type="parTrans" cxnId="{0EA629EA-A5BD-43FD-B4DD-10FE3DC16D68}">
      <dgm:prSet/>
      <dgm:spPr/>
      <dgm:t>
        <a:bodyPr/>
        <a:lstStyle/>
        <a:p>
          <a:endParaRPr lang="es-CO"/>
        </a:p>
      </dgm:t>
    </dgm:pt>
    <dgm:pt modelId="{51BDEAE5-C624-4B27-B3B4-891F24806C07}" type="sibTrans" cxnId="{0EA629EA-A5BD-43FD-B4DD-10FE3DC16D68}">
      <dgm:prSet/>
      <dgm:spPr/>
      <dgm:t>
        <a:bodyPr/>
        <a:lstStyle/>
        <a:p>
          <a:endParaRPr lang="es-CO"/>
        </a:p>
      </dgm:t>
    </dgm:pt>
    <dgm:pt modelId="{BD56DBED-56AB-4B2C-9006-6ADCED310E8A}" type="pres">
      <dgm:prSet presAssocID="{00DEB64E-8615-4F14-93AA-6D92C6F95B51}" presName="Name0" presStyleCnt="0">
        <dgm:presLayoutVars>
          <dgm:dir/>
          <dgm:resizeHandles val="exact"/>
        </dgm:presLayoutVars>
      </dgm:prSet>
      <dgm:spPr/>
      <dgm:t>
        <a:bodyPr/>
        <a:lstStyle/>
        <a:p>
          <a:endParaRPr lang="es-CO"/>
        </a:p>
      </dgm:t>
    </dgm:pt>
    <dgm:pt modelId="{B21D36D1-4E75-4893-AEFE-5B71CBAD4014}" type="pres">
      <dgm:prSet presAssocID="{00DEB64E-8615-4F14-93AA-6D92C6F95B51}" presName="cycle" presStyleCnt="0"/>
      <dgm:spPr/>
      <dgm:t>
        <a:bodyPr/>
        <a:lstStyle/>
        <a:p>
          <a:endParaRPr lang="es-CO"/>
        </a:p>
      </dgm:t>
    </dgm:pt>
    <dgm:pt modelId="{849F73B3-F470-4B6A-A9F8-69F5D9C62D85}" type="pres">
      <dgm:prSet presAssocID="{00BE70BC-0BD0-4B4B-890C-F210BEA5C6F9}" presName="nodeFirstNode" presStyleLbl="node1" presStyleIdx="0" presStyleCnt="7">
        <dgm:presLayoutVars>
          <dgm:bulletEnabled val="1"/>
        </dgm:presLayoutVars>
      </dgm:prSet>
      <dgm:spPr/>
      <dgm:t>
        <a:bodyPr/>
        <a:lstStyle/>
        <a:p>
          <a:endParaRPr lang="es-CO"/>
        </a:p>
      </dgm:t>
    </dgm:pt>
    <dgm:pt modelId="{AABB4CAB-C9FE-4C66-865B-C4C88481A2F8}" type="pres">
      <dgm:prSet presAssocID="{8E50075F-48F1-4E6F-8A32-79112E75CDD9}" presName="sibTransFirstNode" presStyleLbl="bgShp" presStyleIdx="0" presStyleCnt="1"/>
      <dgm:spPr/>
      <dgm:t>
        <a:bodyPr/>
        <a:lstStyle/>
        <a:p>
          <a:endParaRPr lang="es-CO"/>
        </a:p>
      </dgm:t>
    </dgm:pt>
    <dgm:pt modelId="{A21065B2-7797-4D3F-BF75-574427DC25EA}" type="pres">
      <dgm:prSet presAssocID="{4E871D95-0177-4344-8647-EC5448CBC181}" presName="nodeFollowingNodes" presStyleLbl="node1" presStyleIdx="1" presStyleCnt="7">
        <dgm:presLayoutVars>
          <dgm:bulletEnabled val="1"/>
        </dgm:presLayoutVars>
      </dgm:prSet>
      <dgm:spPr/>
      <dgm:t>
        <a:bodyPr/>
        <a:lstStyle/>
        <a:p>
          <a:endParaRPr lang="es-CO"/>
        </a:p>
      </dgm:t>
    </dgm:pt>
    <dgm:pt modelId="{7B632FF3-3207-4D74-B196-373265DFC48F}" type="pres">
      <dgm:prSet presAssocID="{B8E581C6-6888-487F-8A57-87CF6316EFFB}" presName="nodeFollowingNodes" presStyleLbl="node1" presStyleIdx="2" presStyleCnt="7">
        <dgm:presLayoutVars>
          <dgm:bulletEnabled val="1"/>
        </dgm:presLayoutVars>
      </dgm:prSet>
      <dgm:spPr/>
      <dgm:t>
        <a:bodyPr/>
        <a:lstStyle/>
        <a:p>
          <a:endParaRPr lang="es-CO"/>
        </a:p>
      </dgm:t>
    </dgm:pt>
    <dgm:pt modelId="{5F4AC46C-DDF1-4664-97C6-636D0C51D5EB}" type="pres">
      <dgm:prSet presAssocID="{3EF96A6F-6DDE-43CC-8FB8-797127798EE7}" presName="nodeFollowingNodes" presStyleLbl="node1" presStyleIdx="3" presStyleCnt="7">
        <dgm:presLayoutVars>
          <dgm:bulletEnabled val="1"/>
        </dgm:presLayoutVars>
      </dgm:prSet>
      <dgm:spPr/>
      <dgm:t>
        <a:bodyPr/>
        <a:lstStyle/>
        <a:p>
          <a:endParaRPr lang="es-CO"/>
        </a:p>
      </dgm:t>
    </dgm:pt>
    <dgm:pt modelId="{C4B7C540-FA3F-465A-968D-58DA46AC0672}" type="pres">
      <dgm:prSet presAssocID="{D301166D-F8FA-404B-8316-EAA87BEECD79}" presName="nodeFollowingNodes" presStyleLbl="node1" presStyleIdx="4" presStyleCnt="7">
        <dgm:presLayoutVars>
          <dgm:bulletEnabled val="1"/>
        </dgm:presLayoutVars>
      </dgm:prSet>
      <dgm:spPr/>
      <dgm:t>
        <a:bodyPr/>
        <a:lstStyle/>
        <a:p>
          <a:endParaRPr lang="es-CO"/>
        </a:p>
      </dgm:t>
    </dgm:pt>
    <dgm:pt modelId="{944A3FF4-B9CE-4E75-A067-365FC2FCB004}" type="pres">
      <dgm:prSet presAssocID="{B61EE396-705B-4ED9-98C1-FA09B8B3AD36}" presName="nodeFollowingNodes" presStyleLbl="node1" presStyleIdx="5" presStyleCnt="7">
        <dgm:presLayoutVars>
          <dgm:bulletEnabled val="1"/>
        </dgm:presLayoutVars>
      </dgm:prSet>
      <dgm:spPr/>
      <dgm:t>
        <a:bodyPr/>
        <a:lstStyle/>
        <a:p>
          <a:endParaRPr lang="es-CO"/>
        </a:p>
      </dgm:t>
    </dgm:pt>
    <dgm:pt modelId="{A0777AD8-B5CF-4536-99D9-258821EDB273}" type="pres">
      <dgm:prSet presAssocID="{6F7F7F33-C4F8-481C-B190-59BA21FB6049}" presName="nodeFollowingNodes" presStyleLbl="node1" presStyleIdx="6" presStyleCnt="7">
        <dgm:presLayoutVars>
          <dgm:bulletEnabled val="1"/>
        </dgm:presLayoutVars>
      </dgm:prSet>
      <dgm:spPr/>
      <dgm:t>
        <a:bodyPr/>
        <a:lstStyle/>
        <a:p>
          <a:endParaRPr lang="es-CO"/>
        </a:p>
      </dgm:t>
    </dgm:pt>
  </dgm:ptLst>
  <dgm:cxnLst>
    <dgm:cxn modelId="{C3918659-B604-4DFB-992B-BBC7F1D50777}" srcId="{00DEB64E-8615-4F14-93AA-6D92C6F95B51}" destId="{4E871D95-0177-4344-8647-EC5448CBC181}" srcOrd="1" destOrd="0" parTransId="{3EF2C581-6081-4BBE-B545-E76B25E37A66}" sibTransId="{72E53CE7-0BD8-49A2-A6C8-59394FBD288C}"/>
    <dgm:cxn modelId="{D7897656-5F5F-47DC-BD7B-87C514FC1125}" srcId="{00DEB64E-8615-4F14-93AA-6D92C6F95B51}" destId="{00BE70BC-0BD0-4B4B-890C-F210BEA5C6F9}" srcOrd="0" destOrd="0" parTransId="{1DD42998-5CC5-47A8-AE95-46C5BBDD63E4}" sibTransId="{8E50075F-48F1-4E6F-8A32-79112E75CDD9}"/>
    <dgm:cxn modelId="{70279025-394E-4912-AC75-731D7C743FFD}" type="presOf" srcId="{00BE70BC-0BD0-4B4B-890C-F210BEA5C6F9}" destId="{849F73B3-F470-4B6A-A9F8-69F5D9C62D85}" srcOrd="0" destOrd="0" presId="urn:microsoft.com/office/officeart/2005/8/layout/cycle3"/>
    <dgm:cxn modelId="{20929518-E5CF-4611-9A61-B58B7396AF71}" type="presOf" srcId="{00DEB64E-8615-4F14-93AA-6D92C6F95B51}" destId="{BD56DBED-56AB-4B2C-9006-6ADCED310E8A}" srcOrd="0" destOrd="0" presId="urn:microsoft.com/office/officeart/2005/8/layout/cycle3"/>
    <dgm:cxn modelId="{4BF9FD6D-6B15-41CA-92A8-A38A0B170164}" srcId="{00DEB64E-8615-4F14-93AA-6D92C6F95B51}" destId="{3EF96A6F-6DDE-43CC-8FB8-797127798EE7}" srcOrd="3" destOrd="0" parTransId="{A18E31BA-211F-405C-9249-9D3C9182358F}" sibTransId="{AE91E4C2-7397-4DA7-8538-56562266C83B}"/>
    <dgm:cxn modelId="{51C9A4A6-B86C-4168-8D0F-5FADCCC4139A}" type="presOf" srcId="{4E871D95-0177-4344-8647-EC5448CBC181}" destId="{A21065B2-7797-4D3F-BF75-574427DC25EA}" srcOrd="0" destOrd="0" presId="urn:microsoft.com/office/officeart/2005/8/layout/cycle3"/>
    <dgm:cxn modelId="{E3F9A687-A808-42B5-9FD2-A89B55C54A3F}" type="presOf" srcId="{B61EE396-705B-4ED9-98C1-FA09B8B3AD36}" destId="{944A3FF4-B9CE-4E75-A067-365FC2FCB004}" srcOrd="0" destOrd="0" presId="urn:microsoft.com/office/officeart/2005/8/layout/cycle3"/>
    <dgm:cxn modelId="{7E92D8BF-5102-4E42-B2C4-D483A1F4B029}" srcId="{00DEB64E-8615-4F14-93AA-6D92C6F95B51}" destId="{B61EE396-705B-4ED9-98C1-FA09B8B3AD36}" srcOrd="5" destOrd="0" parTransId="{2A3FFD9E-FB7F-477E-B1A8-007247EA6383}" sibTransId="{AB601002-ABC5-4B69-A8AD-A4F2C18B1016}"/>
    <dgm:cxn modelId="{123A1098-907F-4544-A344-97D837B3ABD5}" srcId="{00DEB64E-8615-4F14-93AA-6D92C6F95B51}" destId="{D301166D-F8FA-404B-8316-EAA87BEECD79}" srcOrd="4" destOrd="0" parTransId="{B6441859-DBE1-4F50-88C2-762ED8D23FFA}" sibTransId="{AEBE3896-6AA8-47F5-9F33-466715C4DBAA}"/>
    <dgm:cxn modelId="{2126219A-36A9-4089-A6CE-5705236C5BC4}" srcId="{00DEB64E-8615-4F14-93AA-6D92C6F95B51}" destId="{B8E581C6-6888-487F-8A57-87CF6316EFFB}" srcOrd="2" destOrd="0" parTransId="{4065DB05-2F6C-4E2D-AC3C-4D4AA36E29B1}" sibTransId="{73261145-3E75-45EC-85E3-520AB73CF212}"/>
    <dgm:cxn modelId="{119897C5-6174-462B-82E1-1F986AE2CF7F}" type="presOf" srcId="{B8E581C6-6888-487F-8A57-87CF6316EFFB}" destId="{7B632FF3-3207-4D74-B196-373265DFC48F}" srcOrd="0" destOrd="0" presId="urn:microsoft.com/office/officeart/2005/8/layout/cycle3"/>
    <dgm:cxn modelId="{668E8250-5EE9-4B6C-A41F-C68C42936A5A}" type="presOf" srcId="{D301166D-F8FA-404B-8316-EAA87BEECD79}" destId="{C4B7C540-FA3F-465A-968D-58DA46AC0672}" srcOrd="0" destOrd="0" presId="urn:microsoft.com/office/officeart/2005/8/layout/cycle3"/>
    <dgm:cxn modelId="{BB7C27DF-C727-436B-A7A4-41044907AD68}" type="presOf" srcId="{8E50075F-48F1-4E6F-8A32-79112E75CDD9}" destId="{AABB4CAB-C9FE-4C66-865B-C4C88481A2F8}" srcOrd="0" destOrd="0" presId="urn:microsoft.com/office/officeart/2005/8/layout/cycle3"/>
    <dgm:cxn modelId="{F6B3D534-ABA0-405F-B343-FBE15B5CB6F6}" type="presOf" srcId="{3EF96A6F-6DDE-43CC-8FB8-797127798EE7}" destId="{5F4AC46C-DDF1-4664-97C6-636D0C51D5EB}" srcOrd="0" destOrd="0" presId="urn:microsoft.com/office/officeart/2005/8/layout/cycle3"/>
    <dgm:cxn modelId="{0048A7CD-D6A2-4A45-9CEF-6C9BFFC366D6}" type="presOf" srcId="{6F7F7F33-C4F8-481C-B190-59BA21FB6049}" destId="{A0777AD8-B5CF-4536-99D9-258821EDB273}" srcOrd="0" destOrd="0" presId="urn:microsoft.com/office/officeart/2005/8/layout/cycle3"/>
    <dgm:cxn modelId="{0EA629EA-A5BD-43FD-B4DD-10FE3DC16D68}" srcId="{00DEB64E-8615-4F14-93AA-6D92C6F95B51}" destId="{6F7F7F33-C4F8-481C-B190-59BA21FB6049}" srcOrd="6" destOrd="0" parTransId="{2C349EC8-3A48-43EC-8CF3-0997A7E26D27}" sibTransId="{51BDEAE5-C624-4B27-B3B4-891F24806C07}"/>
    <dgm:cxn modelId="{991BE673-955A-4BD9-BFAE-85F5CFDAC80D}" type="presParOf" srcId="{BD56DBED-56AB-4B2C-9006-6ADCED310E8A}" destId="{B21D36D1-4E75-4893-AEFE-5B71CBAD4014}" srcOrd="0" destOrd="0" presId="urn:microsoft.com/office/officeart/2005/8/layout/cycle3"/>
    <dgm:cxn modelId="{8964598B-4A07-4B44-BBEC-B53F261C42E4}" type="presParOf" srcId="{B21D36D1-4E75-4893-AEFE-5B71CBAD4014}" destId="{849F73B3-F470-4B6A-A9F8-69F5D9C62D85}" srcOrd="0" destOrd="0" presId="urn:microsoft.com/office/officeart/2005/8/layout/cycle3"/>
    <dgm:cxn modelId="{C14241C0-50E4-4C57-AAA4-9BAB8231E1C1}" type="presParOf" srcId="{B21D36D1-4E75-4893-AEFE-5B71CBAD4014}" destId="{AABB4CAB-C9FE-4C66-865B-C4C88481A2F8}" srcOrd="1" destOrd="0" presId="urn:microsoft.com/office/officeart/2005/8/layout/cycle3"/>
    <dgm:cxn modelId="{8EB2F2D8-2AE1-4D86-919E-732FAA19D511}" type="presParOf" srcId="{B21D36D1-4E75-4893-AEFE-5B71CBAD4014}" destId="{A21065B2-7797-4D3F-BF75-574427DC25EA}" srcOrd="2" destOrd="0" presId="urn:microsoft.com/office/officeart/2005/8/layout/cycle3"/>
    <dgm:cxn modelId="{4521F311-D819-4B05-B4F1-D4BCE5224C89}" type="presParOf" srcId="{B21D36D1-4E75-4893-AEFE-5B71CBAD4014}" destId="{7B632FF3-3207-4D74-B196-373265DFC48F}" srcOrd="3" destOrd="0" presId="urn:microsoft.com/office/officeart/2005/8/layout/cycle3"/>
    <dgm:cxn modelId="{E7A17C20-93CA-48E0-AC8E-FAE68416EBD8}" type="presParOf" srcId="{B21D36D1-4E75-4893-AEFE-5B71CBAD4014}" destId="{5F4AC46C-DDF1-4664-97C6-636D0C51D5EB}" srcOrd="4" destOrd="0" presId="urn:microsoft.com/office/officeart/2005/8/layout/cycle3"/>
    <dgm:cxn modelId="{80351645-264D-4833-8C06-F56E8315929E}" type="presParOf" srcId="{B21D36D1-4E75-4893-AEFE-5B71CBAD4014}" destId="{C4B7C540-FA3F-465A-968D-58DA46AC0672}" srcOrd="5" destOrd="0" presId="urn:microsoft.com/office/officeart/2005/8/layout/cycle3"/>
    <dgm:cxn modelId="{3F98F407-79BB-418A-8DFA-BCC2E16DBB0D}" type="presParOf" srcId="{B21D36D1-4E75-4893-AEFE-5B71CBAD4014}" destId="{944A3FF4-B9CE-4E75-A067-365FC2FCB004}" srcOrd="6" destOrd="0" presId="urn:microsoft.com/office/officeart/2005/8/layout/cycle3"/>
    <dgm:cxn modelId="{78793F9B-1884-4272-8E9E-BC66934BA8EA}" type="presParOf" srcId="{B21D36D1-4E75-4893-AEFE-5B71CBAD4014}" destId="{A0777AD8-B5CF-4536-99D9-258821EDB273}" srcOrd="7" destOrd="0" presId="urn:microsoft.com/office/officeart/2005/8/layout/cycle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D00D99-4BBB-4787-B0D0-8E0FCC85E993}" type="doc">
      <dgm:prSet loTypeId="urn:microsoft.com/office/officeart/2005/8/layout/cycle4#1" loCatId="cycle" qsTypeId="urn:microsoft.com/office/officeart/2005/8/quickstyle/simple1" qsCatId="simple" csTypeId="urn:microsoft.com/office/officeart/2005/8/colors/colorful5" csCatId="colorful" phldr="1"/>
      <dgm:spPr/>
      <dgm:t>
        <a:bodyPr/>
        <a:lstStyle/>
        <a:p>
          <a:endParaRPr lang="es-CO"/>
        </a:p>
      </dgm:t>
    </dgm:pt>
    <dgm:pt modelId="{4486DB96-ACCC-450D-B184-6F0F0E3755FD}">
      <dgm:prSet phldrT="[Texto]" custT="1"/>
      <dgm:spPr/>
      <dgm:t>
        <a:bodyPr/>
        <a:lstStyle/>
        <a:p>
          <a:r>
            <a:rPr lang="es-CO" sz="1800" dirty="0" smtClean="0"/>
            <a:t>Cultura de Servicio</a:t>
          </a:r>
          <a:endParaRPr lang="es-CO" sz="1800" dirty="0"/>
        </a:p>
      </dgm:t>
    </dgm:pt>
    <dgm:pt modelId="{D10A2232-9BE8-41F5-B443-A0AE056D3FF1}" type="parTrans" cxnId="{04C6DC0E-F286-452D-B158-8A42A5EDAE59}">
      <dgm:prSet/>
      <dgm:spPr/>
      <dgm:t>
        <a:bodyPr/>
        <a:lstStyle/>
        <a:p>
          <a:endParaRPr lang="es-CO" sz="2400"/>
        </a:p>
      </dgm:t>
    </dgm:pt>
    <dgm:pt modelId="{18B0A440-D80A-4B09-8530-3353C787039C}" type="sibTrans" cxnId="{04C6DC0E-F286-452D-B158-8A42A5EDAE59}">
      <dgm:prSet/>
      <dgm:spPr/>
      <dgm:t>
        <a:bodyPr/>
        <a:lstStyle/>
        <a:p>
          <a:endParaRPr lang="es-CO" sz="2400"/>
        </a:p>
      </dgm:t>
    </dgm:pt>
    <dgm:pt modelId="{61912EE8-8C92-493A-AFE0-EEC66300CC88}">
      <dgm:prSet phldrT="[Texto]" custT="1"/>
      <dgm:spPr/>
      <dgm:t>
        <a:bodyPr/>
        <a:lstStyle/>
        <a:p>
          <a:r>
            <a:rPr lang="es-CO" sz="900" dirty="0" smtClean="0"/>
            <a:t>Escisión procedimiento de atención al ciudadano – a proceso misional</a:t>
          </a:r>
          <a:endParaRPr lang="es-CO" sz="900" dirty="0"/>
        </a:p>
      </dgm:t>
    </dgm:pt>
    <dgm:pt modelId="{4B936955-0103-4630-B7FC-0521972A00CE}" type="parTrans" cxnId="{16714ECB-CFC2-4810-B8D2-2C8F8E9702B6}">
      <dgm:prSet/>
      <dgm:spPr/>
      <dgm:t>
        <a:bodyPr/>
        <a:lstStyle/>
        <a:p>
          <a:endParaRPr lang="es-CO" sz="2400"/>
        </a:p>
      </dgm:t>
    </dgm:pt>
    <dgm:pt modelId="{D876E800-BFCD-4109-BA6A-5DD1A23C954C}" type="sibTrans" cxnId="{16714ECB-CFC2-4810-B8D2-2C8F8E9702B6}">
      <dgm:prSet/>
      <dgm:spPr/>
      <dgm:t>
        <a:bodyPr/>
        <a:lstStyle/>
        <a:p>
          <a:endParaRPr lang="es-CO" sz="2400"/>
        </a:p>
      </dgm:t>
    </dgm:pt>
    <dgm:pt modelId="{9279064D-163E-41F5-BAE6-958F6F07D07A}">
      <dgm:prSet phldrT="[Texto]" custT="1"/>
      <dgm:spPr/>
      <dgm:t>
        <a:bodyPr/>
        <a:lstStyle/>
        <a:p>
          <a:r>
            <a:rPr lang="es-CO" sz="1800" dirty="0" smtClean="0"/>
            <a:t>Diseño de Planes, Programas y Proyectos</a:t>
          </a:r>
          <a:endParaRPr lang="es-CO" sz="1800" dirty="0"/>
        </a:p>
      </dgm:t>
    </dgm:pt>
    <dgm:pt modelId="{792EE53D-A55F-42C2-AF81-9315994ED033}" type="parTrans" cxnId="{AF654315-2176-457F-8F45-DD774F7F16C1}">
      <dgm:prSet/>
      <dgm:spPr/>
      <dgm:t>
        <a:bodyPr/>
        <a:lstStyle/>
        <a:p>
          <a:endParaRPr lang="es-CO" sz="2400"/>
        </a:p>
      </dgm:t>
    </dgm:pt>
    <dgm:pt modelId="{90922E1B-75F6-4373-BF96-E94660A70B32}" type="sibTrans" cxnId="{AF654315-2176-457F-8F45-DD774F7F16C1}">
      <dgm:prSet/>
      <dgm:spPr/>
      <dgm:t>
        <a:bodyPr/>
        <a:lstStyle/>
        <a:p>
          <a:endParaRPr lang="es-CO" sz="2400"/>
        </a:p>
      </dgm:t>
    </dgm:pt>
    <dgm:pt modelId="{22FB2F86-1822-4999-AA71-7EA155B03D65}">
      <dgm:prSet phldrT="[Texto]" custT="1"/>
      <dgm:spPr/>
      <dgm:t>
        <a:bodyPr/>
        <a:lstStyle/>
        <a:p>
          <a:r>
            <a:rPr lang="es-CO" sz="900" dirty="0" smtClean="0"/>
            <a:t>Planes para la Paz </a:t>
          </a:r>
          <a:endParaRPr lang="es-CO" sz="900" dirty="0"/>
        </a:p>
      </dgm:t>
    </dgm:pt>
    <dgm:pt modelId="{8DBBB4CE-B93D-43B0-9A93-F28C9DC585E1}" type="parTrans" cxnId="{DA682321-B067-4244-B7DD-05BB7942903A}">
      <dgm:prSet/>
      <dgm:spPr/>
      <dgm:t>
        <a:bodyPr/>
        <a:lstStyle/>
        <a:p>
          <a:endParaRPr lang="es-CO" sz="2400"/>
        </a:p>
      </dgm:t>
    </dgm:pt>
    <dgm:pt modelId="{78A326C6-AF0F-499D-97E5-C1CA1F27B866}" type="sibTrans" cxnId="{DA682321-B067-4244-B7DD-05BB7942903A}">
      <dgm:prSet/>
      <dgm:spPr/>
      <dgm:t>
        <a:bodyPr/>
        <a:lstStyle/>
        <a:p>
          <a:endParaRPr lang="es-CO" sz="2400"/>
        </a:p>
      </dgm:t>
    </dgm:pt>
    <dgm:pt modelId="{F5872A5B-2476-4A6F-BF88-E96E103E9B55}">
      <dgm:prSet phldrT="[Texto]" custT="1"/>
      <dgm:spPr/>
      <dgm:t>
        <a:bodyPr/>
        <a:lstStyle/>
        <a:p>
          <a:r>
            <a:rPr lang="es-CO" sz="1800" dirty="0" smtClean="0"/>
            <a:t>Formación </a:t>
          </a:r>
          <a:endParaRPr lang="es-CO" sz="1800" dirty="0"/>
        </a:p>
      </dgm:t>
    </dgm:pt>
    <dgm:pt modelId="{B2C12CFB-1016-45D6-9B3A-B1461A5E78A7}" type="parTrans" cxnId="{1058772D-B1CC-4566-B7F8-B671227442C7}">
      <dgm:prSet/>
      <dgm:spPr/>
      <dgm:t>
        <a:bodyPr/>
        <a:lstStyle/>
        <a:p>
          <a:endParaRPr lang="es-CO" sz="2400"/>
        </a:p>
      </dgm:t>
    </dgm:pt>
    <dgm:pt modelId="{B66B2E7D-A1B1-4363-A16E-A8329D0490B2}" type="sibTrans" cxnId="{1058772D-B1CC-4566-B7F8-B671227442C7}">
      <dgm:prSet/>
      <dgm:spPr/>
      <dgm:t>
        <a:bodyPr/>
        <a:lstStyle/>
        <a:p>
          <a:endParaRPr lang="es-CO" sz="2400"/>
        </a:p>
      </dgm:t>
    </dgm:pt>
    <dgm:pt modelId="{17141DFE-6AD1-4F6A-9864-4E4B48356511}">
      <dgm:prSet phldrT="[Texto]" custT="1"/>
      <dgm:spPr/>
      <dgm:t>
        <a:bodyPr/>
        <a:lstStyle/>
        <a:p>
          <a:r>
            <a:rPr lang="es-CO" sz="900" dirty="0" smtClean="0"/>
            <a:t>Lineamientos curriculares</a:t>
          </a:r>
          <a:endParaRPr lang="es-CO" sz="900" dirty="0"/>
        </a:p>
      </dgm:t>
    </dgm:pt>
    <dgm:pt modelId="{FC64AB79-C9C1-4555-B078-876F81EA1BB4}" type="parTrans" cxnId="{D20ABFA7-B979-4C7A-812D-6434DC46AE48}">
      <dgm:prSet/>
      <dgm:spPr/>
      <dgm:t>
        <a:bodyPr/>
        <a:lstStyle/>
        <a:p>
          <a:endParaRPr lang="es-CO" sz="2400"/>
        </a:p>
      </dgm:t>
    </dgm:pt>
    <dgm:pt modelId="{F1B9D8ED-73F7-4009-84F2-4E576AB9573A}" type="sibTrans" cxnId="{D20ABFA7-B979-4C7A-812D-6434DC46AE48}">
      <dgm:prSet/>
      <dgm:spPr/>
      <dgm:t>
        <a:bodyPr/>
        <a:lstStyle/>
        <a:p>
          <a:endParaRPr lang="es-CO" sz="2400"/>
        </a:p>
      </dgm:t>
    </dgm:pt>
    <dgm:pt modelId="{44473FAD-BCD1-4DF6-8906-D8D6BEE5C4C4}">
      <dgm:prSet phldrT="[Texto]" custT="1"/>
      <dgm:spPr/>
      <dgm:t>
        <a:bodyPr/>
        <a:lstStyle/>
        <a:p>
          <a:r>
            <a:rPr lang="es-CO" sz="1800" dirty="0" smtClean="0"/>
            <a:t>Investigación</a:t>
          </a:r>
          <a:endParaRPr lang="es-CO" sz="1800" dirty="0"/>
        </a:p>
      </dgm:t>
    </dgm:pt>
    <dgm:pt modelId="{9131AF64-AEFE-4065-A494-6FEDD2B2B328}" type="parTrans" cxnId="{6DC424BA-A64C-4864-9C10-E6AB3819252A}">
      <dgm:prSet/>
      <dgm:spPr/>
      <dgm:t>
        <a:bodyPr/>
        <a:lstStyle/>
        <a:p>
          <a:endParaRPr lang="es-CO" sz="2400"/>
        </a:p>
      </dgm:t>
    </dgm:pt>
    <dgm:pt modelId="{4E7BF086-1DAC-4AF3-B033-E0B441E34348}" type="sibTrans" cxnId="{6DC424BA-A64C-4864-9C10-E6AB3819252A}">
      <dgm:prSet/>
      <dgm:spPr/>
      <dgm:t>
        <a:bodyPr/>
        <a:lstStyle/>
        <a:p>
          <a:endParaRPr lang="es-CO" sz="2400"/>
        </a:p>
      </dgm:t>
    </dgm:pt>
    <dgm:pt modelId="{F4E9C3A3-D40D-4B65-B037-BFE46DD6F1BD}">
      <dgm:prSet phldrT="[Texto]" custT="1"/>
      <dgm:spPr/>
      <dgm:t>
        <a:bodyPr/>
        <a:lstStyle/>
        <a:p>
          <a:r>
            <a:rPr lang="es-CO" sz="900" dirty="0" smtClean="0"/>
            <a:t>  Investigación propia : UAEOS 2010 – 2018 e indiciadores </a:t>
          </a:r>
          <a:endParaRPr lang="es-CO" sz="900" dirty="0"/>
        </a:p>
      </dgm:t>
    </dgm:pt>
    <dgm:pt modelId="{487DCCA9-EF2B-4AF0-80B5-6AD68EE934C0}" type="parTrans" cxnId="{49BF1847-EBD2-4D58-9933-79F83F87EE29}">
      <dgm:prSet/>
      <dgm:spPr/>
      <dgm:t>
        <a:bodyPr/>
        <a:lstStyle/>
        <a:p>
          <a:endParaRPr lang="es-CO" sz="2400"/>
        </a:p>
      </dgm:t>
    </dgm:pt>
    <dgm:pt modelId="{75E1FCF3-2AF9-4FF1-9426-B73C25FD3B8B}" type="sibTrans" cxnId="{49BF1847-EBD2-4D58-9933-79F83F87EE29}">
      <dgm:prSet/>
      <dgm:spPr/>
      <dgm:t>
        <a:bodyPr/>
        <a:lstStyle/>
        <a:p>
          <a:endParaRPr lang="es-CO" sz="2400"/>
        </a:p>
      </dgm:t>
    </dgm:pt>
    <dgm:pt modelId="{3BCC47F3-FF80-42A6-B572-21171728D7A2}">
      <dgm:prSet phldrT="[Texto]" custT="1"/>
      <dgm:spPr/>
      <dgm:t>
        <a:bodyPr/>
        <a:lstStyle/>
        <a:p>
          <a:r>
            <a:rPr lang="es-CO" sz="900" dirty="0" smtClean="0"/>
            <a:t>Programa Sinergias Solidarias</a:t>
          </a:r>
          <a:endParaRPr lang="es-CO" sz="900" dirty="0"/>
        </a:p>
      </dgm:t>
    </dgm:pt>
    <dgm:pt modelId="{E1A1DF76-5421-4020-84A0-D541DFCC121E}" type="parTrans" cxnId="{88212B67-CE05-4AA0-8A30-7CD00CA24FD7}">
      <dgm:prSet/>
      <dgm:spPr/>
      <dgm:t>
        <a:bodyPr/>
        <a:lstStyle/>
        <a:p>
          <a:endParaRPr lang="es-CO" sz="2400"/>
        </a:p>
      </dgm:t>
    </dgm:pt>
    <dgm:pt modelId="{E32BF62A-8D50-4513-93A4-04331F2F8D80}" type="sibTrans" cxnId="{88212B67-CE05-4AA0-8A30-7CD00CA24FD7}">
      <dgm:prSet/>
      <dgm:spPr/>
      <dgm:t>
        <a:bodyPr/>
        <a:lstStyle/>
        <a:p>
          <a:endParaRPr lang="es-CO" sz="2400"/>
        </a:p>
      </dgm:t>
    </dgm:pt>
    <dgm:pt modelId="{D46856BA-2621-4E6F-889D-AF14505F73B5}">
      <dgm:prSet phldrT="[Texto]" custT="1"/>
      <dgm:spPr/>
      <dgm:t>
        <a:bodyPr/>
        <a:lstStyle/>
        <a:p>
          <a:r>
            <a:rPr lang="es-CO" sz="900" dirty="0" smtClean="0"/>
            <a:t>Programa Integral de Intervención </a:t>
          </a:r>
          <a:endParaRPr lang="es-CO" sz="900" dirty="0"/>
        </a:p>
      </dgm:t>
    </dgm:pt>
    <dgm:pt modelId="{54310D09-D537-4DAA-A2D6-5CF17E01582E}" type="parTrans" cxnId="{E2483EBC-AC9D-4594-985F-88E8FCD5A4EB}">
      <dgm:prSet/>
      <dgm:spPr/>
      <dgm:t>
        <a:bodyPr/>
        <a:lstStyle/>
        <a:p>
          <a:endParaRPr lang="es-CO" sz="2400"/>
        </a:p>
      </dgm:t>
    </dgm:pt>
    <dgm:pt modelId="{522C47EC-A826-4C22-BEBA-BC735E97B3FE}" type="sibTrans" cxnId="{E2483EBC-AC9D-4594-985F-88E8FCD5A4EB}">
      <dgm:prSet/>
      <dgm:spPr/>
      <dgm:t>
        <a:bodyPr/>
        <a:lstStyle/>
        <a:p>
          <a:endParaRPr lang="es-CO" sz="2400"/>
        </a:p>
      </dgm:t>
    </dgm:pt>
    <dgm:pt modelId="{BC911B4B-9445-46D9-B476-096780A11B56}">
      <dgm:prSet phldrT="[Texto]" custT="1"/>
      <dgm:spPr/>
      <dgm:t>
        <a:bodyPr/>
        <a:lstStyle/>
        <a:p>
          <a:r>
            <a:rPr lang="es-CO" sz="900" dirty="0" smtClean="0"/>
            <a:t>Formación presencial </a:t>
          </a:r>
          <a:endParaRPr lang="es-CO" sz="900" dirty="0"/>
        </a:p>
      </dgm:t>
    </dgm:pt>
    <dgm:pt modelId="{9A6CD0F6-E631-4EF5-96CF-1683BE526EB3}" type="parTrans" cxnId="{6173E0DA-71BA-4B5B-BAB6-F3D009F25D76}">
      <dgm:prSet/>
      <dgm:spPr/>
      <dgm:t>
        <a:bodyPr/>
        <a:lstStyle/>
        <a:p>
          <a:endParaRPr lang="es-CO" sz="2400"/>
        </a:p>
      </dgm:t>
    </dgm:pt>
    <dgm:pt modelId="{AD93BD82-4C81-4B95-B11F-9A7F005EC251}" type="sibTrans" cxnId="{6173E0DA-71BA-4B5B-BAB6-F3D009F25D76}">
      <dgm:prSet/>
      <dgm:spPr/>
      <dgm:t>
        <a:bodyPr/>
        <a:lstStyle/>
        <a:p>
          <a:endParaRPr lang="es-CO" sz="2400"/>
        </a:p>
      </dgm:t>
    </dgm:pt>
    <dgm:pt modelId="{EB9E9340-F06F-40EA-A7A4-A546824BAB90}">
      <dgm:prSet phldrT="[Texto]" custT="1"/>
      <dgm:spPr/>
      <dgm:t>
        <a:bodyPr/>
        <a:lstStyle/>
        <a:p>
          <a:r>
            <a:rPr lang="es-CO" sz="900" dirty="0" smtClean="0"/>
            <a:t>Formación virtual</a:t>
          </a:r>
          <a:endParaRPr lang="es-CO" sz="900" dirty="0"/>
        </a:p>
      </dgm:t>
    </dgm:pt>
    <dgm:pt modelId="{4E4157ED-A871-4125-A54C-A5F369C4E41B}" type="parTrans" cxnId="{B6C456A3-568B-46D1-827D-F9D001B95426}">
      <dgm:prSet/>
      <dgm:spPr/>
      <dgm:t>
        <a:bodyPr/>
        <a:lstStyle/>
        <a:p>
          <a:endParaRPr lang="es-CO" sz="2400"/>
        </a:p>
      </dgm:t>
    </dgm:pt>
    <dgm:pt modelId="{E7A781C1-D3E4-465E-9F62-D0F263B39775}" type="sibTrans" cxnId="{B6C456A3-568B-46D1-827D-F9D001B95426}">
      <dgm:prSet/>
      <dgm:spPr/>
      <dgm:t>
        <a:bodyPr/>
        <a:lstStyle/>
        <a:p>
          <a:endParaRPr lang="es-CO" sz="2400"/>
        </a:p>
      </dgm:t>
    </dgm:pt>
    <dgm:pt modelId="{4A55C872-D095-4A44-8C66-1D24FEB44D7F}">
      <dgm:prSet phldrT="[Texto]" custT="1"/>
      <dgm:spPr/>
      <dgm:t>
        <a:bodyPr/>
        <a:lstStyle/>
        <a:p>
          <a:r>
            <a:rPr lang="es-CO" sz="900" dirty="0" smtClean="0"/>
            <a:t>Herramientas de los programas </a:t>
          </a:r>
          <a:endParaRPr lang="es-CO" sz="900" dirty="0"/>
        </a:p>
      </dgm:t>
    </dgm:pt>
    <dgm:pt modelId="{F2B4089A-CEFD-4879-B5AE-B4418D0CC2DB}" type="parTrans" cxnId="{FE4129F5-2BEE-47A8-83B7-53AD311E0A6D}">
      <dgm:prSet/>
      <dgm:spPr/>
      <dgm:t>
        <a:bodyPr/>
        <a:lstStyle/>
        <a:p>
          <a:endParaRPr lang="es-CO" sz="2400"/>
        </a:p>
      </dgm:t>
    </dgm:pt>
    <dgm:pt modelId="{A276F3CE-8CC8-444E-A9D1-F26D9D328B31}" type="sibTrans" cxnId="{FE4129F5-2BEE-47A8-83B7-53AD311E0A6D}">
      <dgm:prSet/>
      <dgm:spPr/>
      <dgm:t>
        <a:bodyPr/>
        <a:lstStyle/>
        <a:p>
          <a:endParaRPr lang="es-CO" sz="2400"/>
        </a:p>
      </dgm:t>
    </dgm:pt>
    <dgm:pt modelId="{7AA8673C-8B0D-4497-AF67-755796D5B2E3}">
      <dgm:prSet phldrT="[Texto]" custT="1"/>
      <dgm:spPr/>
      <dgm:t>
        <a:bodyPr/>
        <a:lstStyle/>
        <a:p>
          <a:r>
            <a:rPr lang="es-CO" sz="900" dirty="0" smtClean="0"/>
            <a:t> Investigación  a contratar: modelo de comercialización (*)</a:t>
          </a:r>
          <a:endParaRPr lang="es-CO" sz="900" dirty="0"/>
        </a:p>
      </dgm:t>
    </dgm:pt>
    <dgm:pt modelId="{28A6EE75-B75C-40C6-B185-2B12EDEF5C31}" type="parTrans" cxnId="{44D59C05-818D-437D-BCE8-92AB24E8BB57}">
      <dgm:prSet/>
      <dgm:spPr/>
      <dgm:t>
        <a:bodyPr/>
        <a:lstStyle/>
        <a:p>
          <a:endParaRPr lang="es-CO" sz="2400"/>
        </a:p>
      </dgm:t>
    </dgm:pt>
    <dgm:pt modelId="{C23084B2-62B7-423E-B8DE-79459B55EBD9}" type="sibTrans" cxnId="{44D59C05-818D-437D-BCE8-92AB24E8BB57}">
      <dgm:prSet/>
      <dgm:spPr/>
      <dgm:t>
        <a:bodyPr/>
        <a:lstStyle/>
        <a:p>
          <a:endParaRPr lang="es-CO" sz="2400"/>
        </a:p>
      </dgm:t>
    </dgm:pt>
    <dgm:pt modelId="{F3EEED13-B5CA-4227-8769-4E527749E129}">
      <dgm:prSet phldrT="[Texto]" custT="1"/>
      <dgm:spPr/>
      <dgm:t>
        <a:bodyPr/>
        <a:lstStyle/>
        <a:p>
          <a:r>
            <a:rPr lang="es-CO" sz="900" dirty="0" smtClean="0"/>
            <a:t>Relacionamiento Colciencias y semilleros de investigación</a:t>
          </a:r>
          <a:endParaRPr lang="es-CO" sz="900" dirty="0"/>
        </a:p>
      </dgm:t>
    </dgm:pt>
    <dgm:pt modelId="{386D14BA-9BE7-4681-994E-78606A6AB328}" type="parTrans" cxnId="{F8A2149F-70A6-45D7-A0D2-657F5C903155}">
      <dgm:prSet/>
      <dgm:spPr/>
      <dgm:t>
        <a:bodyPr/>
        <a:lstStyle/>
        <a:p>
          <a:endParaRPr lang="es-CO" sz="2400"/>
        </a:p>
      </dgm:t>
    </dgm:pt>
    <dgm:pt modelId="{70728B14-3CE4-463F-BFFE-803BA1CB6589}" type="sibTrans" cxnId="{F8A2149F-70A6-45D7-A0D2-657F5C903155}">
      <dgm:prSet/>
      <dgm:spPr/>
      <dgm:t>
        <a:bodyPr/>
        <a:lstStyle/>
        <a:p>
          <a:endParaRPr lang="es-CO" sz="2400"/>
        </a:p>
      </dgm:t>
    </dgm:pt>
    <dgm:pt modelId="{851A07D3-BF1C-44AD-ADDA-3E4CAE962FA4}">
      <dgm:prSet phldrT="[Texto]" custT="1"/>
      <dgm:spPr/>
      <dgm:t>
        <a:bodyPr/>
        <a:lstStyle/>
        <a:p>
          <a:r>
            <a:rPr lang="es-CO" sz="900" dirty="0" smtClean="0"/>
            <a:t> Centro documental </a:t>
          </a:r>
          <a:endParaRPr lang="es-CO" sz="900" dirty="0"/>
        </a:p>
      </dgm:t>
    </dgm:pt>
    <dgm:pt modelId="{F421ACC9-341C-491E-9091-85CE42472409}" type="parTrans" cxnId="{8F353BFD-A33D-408E-BCC3-AEBEE14FAD22}">
      <dgm:prSet/>
      <dgm:spPr/>
      <dgm:t>
        <a:bodyPr/>
        <a:lstStyle/>
        <a:p>
          <a:endParaRPr lang="es-CO" sz="2400"/>
        </a:p>
      </dgm:t>
    </dgm:pt>
    <dgm:pt modelId="{E8BC8964-E1DA-4C38-8361-C03985478F6F}" type="sibTrans" cxnId="{8F353BFD-A33D-408E-BCC3-AEBEE14FAD22}">
      <dgm:prSet/>
      <dgm:spPr/>
      <dgm:t>
        <a:bodyPr/>
        <a:lstStyle/>
        <a:p>
          <a:endParaRPr lang="es-CO" sz="2400"/>
        </a:p>
      </dgm:t>
    </dgm:pt>
    <dgm:pt modelId="{C7DCCDBE-A197-497E-9FEE-3D2D3ABC4C3C}">
      <dgm:prSet phldrT="[Texto]" custT="1"/>
      <dgm:spPr/>
      <dgm:t>
        <a:bodyPr/>
        <a:lstStyle/>
        <a:p>
          <a:r>
            <a:rPr lang="es-CO" sz="900" dirty="0" smtClean="0"/>
            <a:t>Trámite de acreditación </a:t>
          </a:r>
          <a:endParaRPr lang="es-CO" sz="900" dirty="0"/>
        </a:p>
      </dgm:t>
    </dgm:pt>
    <dgm:pt modelId="{4A3FC9D1-BB43-4471-AFD4-0B34C12D1D60}" type="parTrans" cxnId="{19392A79-30D2-4829-85DF-641AD133E968}">
      <dgm:prSet/>
      <dgm:spPr/>
      <dgm:t>
        <a:bodyPr/>
        <a:lstStyle/>
        <a:p>
          <a:endParaRPr lang="es-CO" sz="2400"/>
        </a:p>
      </dgm:t>
    </dgm:pt>
    <dgm:pt modelId="{A68C0B63-55BC-4393-8131-B635C679297A}" type="sibTrans" cxnId="{19392A79-30D2-4829-85DF-641AD133E968}">
      <dgm:prSet/>
      <dgm:spPr/>
      <dgm:t>
        <a:bodyPr/>
        <a:lstStyle/>
        <a:p>
          <a:endParaRPr lang="es-CO" sz="2400"/>
        </a:p>
      </dgm:t>
    </dgm:pt>
    <dgm:pt modelId="{2DE416E8-C5D8-408D-B67F-31FFE6C95311}">
      <dgm:prSet phldrT="[Texto]" custT="1"/>
      <dgm:spPr/>
      <dgm:t>
        <a:bodyPr/>
        <a:lstStyle/>
        <a:p>
          <a:r>
            <a:rPr lang="es-CO" sz="900" dirty="0" smtClean="0"/>
            <a:t>Política Servicio al ciudadano</a:t>
          </a:r>
          <a:endParaRPr lang="es-CO" sz="900" dirty="0"/>
        </a:p>
      </dgm:t>
    </dgm:pt>
    <dgm:pt modelId="{F2EB12A7-7011-4CB8-9949-4E51C1553BC3}" type="parTrans" cxnId="{13A06354-8825-48CE-8D71-3BA168B3B693}">
      <dgm:prSet/>
      <dgm:spPr/>
      <dgm:t>
        <a:bodyPr/>
        <a:lstStyle/>
        <a:p>
          <a:endParaRPr lang="es-CO"/>
        </a:p>
      </dgm:t>
    </dgm:pt>
    <dgm:pt modelId="{4673F6CF-BD6B-44CD-983C-65F9B001A729}" type="sibTrans" cxnId="{13A06354-8825-48CE-8D71-3BA168B3B693}">
      <dgm:prSet/>
      <dgm:spPr/>
      <dgm:t>
        <a:bodyPr/>
        <a:lstStyle/>
        <a:p>
          <a:endParaRPr lang="es-CO"/>
        </a:p>
      </dgm:t>
    </dgm:pt>
    <dgm:pt modelId="{450A91E1-A1AC-492D-A952-CAE00C867102}">
      <dgm:prSet phldrT="[Texto]" custT="1"/>
      <dgm:spPr/>
      <dgm:t>
        <a:bodyPr/>
        <a:lstStyle/>
        <a:p>
          <a:r>
            <a:rPr lang="es-CO" sz="900" dirty="0" smtClean="0"/>
            <a:t>Política participación ciudadana </a:t>
          </a:r>
          <a:endParaRPr lang="es-CO" sz="900" dirty="0"/>
        </a:p>
      </dgm:t>
    </dgm:pt>
    <dgm:pt modelId="{D0D36FC1-EFD2-4A84-9CB8-A85E2323C6C4}" type="parTrans" cxnId="{2901B4E6-1765-4D67-B174-05795B531351}">
      <dgm:prSet/>
      <dgm:spPr/>
      <dgm:t>
        <a:bodyPr/>
        <a:lstStyle/>
        <a:p>
          <a:endParaRPr lang="es-CO"/>
        </a:p>
      </dgm:t>
    </dgm:pt>
    <dgm:pt modelId="{04B9439C-298A-4808-9E22-7C83D6AA826A}" type="sibTrans" cxnId="{2901B4E6-1765-4D67-B174-05795B531351}">
      <dgm:prSet/>
      <dgm:spPr/>
      <dgm:t>
        <a:bodyPr/>
        <a:lstStyle/>
        <a:p>
          <a:endParaRPr lang="es-CO"/>
        </a:p>
      </dgm:t>
    </dgm:pt>
    <dgm:pt modelId="{C3358FBC-8238-4D63-909E-9564D700F0D0}" type="pres">
      <dgm:prSet presAssocID="{92D00D99-4BBB-4787-B0D0-8E0FCC85E993}" presName="cycleMatrixDiagram" presStyleCnt="0">
        <dgm:presLayoutVars>
          <dgm:chMax val="1"/>
          <dgm:dir/>
          <dgm:animLvl val="lvl"/>
          <dgm:resizeHandles val="exact"/>
        </dgm:presLayoutVars>
      </dgm:prSet>
      <dgm:spPr/>
      <dgm:t>
        <a:bodyPr/>
        <a:lstStyle/>
        <a:p>
          <a:endParaRPr lang="es-CO"/>
        </a:p>
      </dgm:t>
    </dgm:pt>
    <dgm:pt modelId="{43201463-52C3-496A-A9AB-AE03DA86636E}" type="pres">
      <dgm:prSet presAssocID="{92D00D99-4BBB-4787-B0D0-8E0FCC85E993}" presName="children" presStyleCnt="0"/>
      <dgm:spPr/>
    </dgm:pt>
    <dgm:pt modelId="{5184A349-1A90-4D13-9B3C-C29C6DBCE68A}" type="pres">
      <dgm:prSet presAssocID="{92D00D99-4BBB-4787-B0D0-8E0FCC85E993}" presName="child1group" presStyleCnt="0"/>
      <dgm:spPr/>
    </dgm:pt>
    <dgm:pt modelId="{A42CF636-89B3-433F-9BB0-40A37F5083AC}" type="pres">
      <dgm:prSet presAssocID="{92D00D99-4BBB-4787-B0D0-8E0FCC85E993}" presName="child1" presStyleLbl="bgAcc1" presStyleIdx="0" presStyleCnt="4" custLinFactNeighborX="-28084"/>
      <dgm:spPr/>
      <dgm:t>
        <a:bodyPr/>
        <a:lstStyle/>
        <a:p>
          <a:endParaRPr lang="es-CO"/>
        </a:p>
      </dgm:t>
    </dgm:pt>
    <dgm:pt modelId="{218B3C6C-42A2-4503-9C2C-DABBA51ABCBE}" type="pres">
      <dgm:prSet presAssocID="{92D00D99-4BBB-4787-B0D0-8E0FCC85E993}" presName="child1Text" presStyleLbl="bgAcc1" presStyleIdx="0" presStyleCnt="4">
        <dgm:presLayoutVars>
          <dgm:bulletEnabled val="1"/>
        </dgm:presLayoutVars>
      </dgm:prSet>
      <dgm:spPr/>
      <dgm:t>
        <a:bodyPr/>
        <a:lstStyle/>
        <a:p>
          <a:endParaRPr lang="es-CO"/>
        </a:p>
      </dgm:t>
    </dgm:pt>
    <dgm:pt modelId="{B6198846-E653-4785-A770-41DDBE29762F}" type="pres">
      <dgm:prSet presAssocID="{92D00D99-4BBB-4787-B0D0-8E0FCC85E993}" presName="child2group" presStyleCnt="0"/>
      <dgm:spPr/>
    </dgm:pt>
    <dgm:pt modelId="{BA30600B-9FD1-48EE-BAFF-E5963053305F}" type="pres">
      <dgm:prSet presAssocID="{92D00D99-4BBB-4787-B0D0-8E0FCC85E993}" presName="child2" presStyleLbl="bgAcc1" presStyleIdx="1" presStyleCnt="4" custLinFactNeighborX="9086"/>
      <dgm:spPr/>
      <dgm:t>
        <a:bodyPr/>
        <a:lstStyle/>
        <a:p>
          <a:endParaRPr lang="es-CO"/>
        </a:p>
      </dgm:t>
    </dgm:pt>
    <dgm:pt modelId="{512F706F-F28C-43A3-8492-027670A8CAAB}" type="pres">
      <dgm:prSet presAssocID="{92D00D99-4BBB-4787-B0D0-8E0FCC85E993}" presName="child2Text" presStyleLbl="bgAcc1" presStyleIdx="1" presStyleCnt="4">
        <dgm:presLayoutVars>
          <dgm:bulletEnabled val="1"/>
        </dgm:presLayoutVars>
      </dgm:prSet>
      <dgm:spPr/>
      <dgm:t>
        <a:bodyPr/>
        <a:lstStyle/>
        <a:p>
          <a:endParaRPr lang="es-CO"/>
        </a:p>
      </dgm:t>
    </dgm:pt>
    <dgm:pt modelId="{E76D1654-2484-48FF-AF58-9E4389148E5C}" type="pres">
      <dgm:prSet presAssocID="{92D00D99-4BBB-4787-B0D0-8E0FCC85E993}" presName="child3group" presStyleCnt="0"/>
      <dgm:spPr/>
    </dgm:pt>
    <dgm:pt modelId="{87F61603-AAA3-4855-9C02-DF169C757D70}" type="pres">
      <dgm:prSet presAssocID="{92D00D99-4BBB-4787-B0D0-8E0FCC85E993}" presName="child3" presStyleLbl="bgAcc1" presStyleIdx="2" presStyleCnt="4" custLinFactNeighborX="11151"/>
      <dgm:spPr/>
      <dgm:t>
        <a:bodyPr/>
        <a:lstStyle/>
        <a:p>
          <a:endParaRPr lang="es-CO"/>
        </a:p>
      </dgm:t>
    </dgm:pt>
    <dgm:pt modelId="{9D20561E-754B-4B9E-B852-E1EA475994E5}" type="pres">
      <dgm:prSet presAssocID="{92D00D99-4BBB-4787-B0D0-8E0FCC85E993}" presName="child3Text" presStyleLbl="bgAcc1" presStyleIdx="2" presStyleCnt="4">
        <dgm:presLayoutVars>
          <dgm:bulletEnabled val="1"/>
        </dgm:presLayoutVars>
      </dgm:prSet>
      <dgm:spPr/>
      <dgm:t>
        <a:bodyPr/>
        <a:lstStyle/>
        <a:p>
          <a:endParaRPr lang="es-CO"/>
        </a:p>
      </dgm:t>
    </dgm:pt>
    <dgm:pt modelId="{83577856-B102-4FB9-994C-122061B08772}" type="pres">
      <dgm:prSet presAssocID="{92D00D99-4BBB-4787-B0D0-8E0FCC85E993}" presName="child4group" presStyleCnt="0"/>
      <dgm:spPr/>
    </dgm:pt>
    <dgm:pt modelId="{002858E8-A7ED-444F-A10A-265B77D997A9}" type="pres">
      <dgm:prSet presAssocID="{92D00D99-4BBB-4787-B0D0-8E0FCC85E993}" presName="child4" presStyleLbl="bgAcc1" presStyleIdx="3" presStyleCnt="4" custLinFactNeighborX="-18172"/>
      <dgm:spPr/>
      <dgm:t>
        <a:bodyPr/>
        <a:lstStyle/>
        <a:p>
          <a:endParaRPr lang="es-CO"/>
        </a:p>
      </dgm:t>
    </dgm:pt>
    <dgm:pt modelId="{C5E83BCF-D71A-401B-A0EB-8AF19B625047}" type="pres">
      <dgm:prSet presAssocID="{92D00D99-4BBB-4787-B0D0-8E0FCC85E993}" presName="child4Text" presStyleLbl="bgAcc1" presStyleIdx="3" presStyleCnt="4">
        <dgm:presLayoutVars>
          <dgm:bulletEnabled val="1"/>
        </dgm:presLayoutVars>
      </dgm:prSet>
      <dgm:spPr/>
      <dgm:t>
        <a:bodyPr/>
        <a:lstStyle/>
        <a:p>
          <a:endParaRPr lang="es-CO"/>
        </a:p>
      </dgm:t>
    </dgm:pt>
    <dgm:pt modelId="{26AF1C8A-FAEE-42D3-9DEB-420BA8EA10AF}" type="pres">
      <dgm:prSet presAssocID="{92D00D99-4BBB-4787-B0D0-8E0FCC85E993}" presName="childPlaceholder" presStyleCnt="0"/>
      <dgm:spPr/>
    </dgm:pt>
    <dgm:pt modelId="{15338434-B243-4F8D-BD8C-AF53F7DCD474}" type="pres">
      <dgm:prSet presAssocID="{92D00D99-4BBB-4787-B0D0-8E0FCC85E993}" presName="circle" presStyleCnt="0"/>
      <dgm:spPr/>
    </dgm:pt>
    <dgm:pt modelId="{6A4E1B58-B1B9-4DB2-89C9-21773A9CB9E2}" type="pres">
      <dgm:prSet presAssocID="{92D00D99-4BBB-4787-B0D0-8E0FCC85E993}" presName="quadrant1" presStyleLbl="node1" presStyleIdx="0" presStyleCnt="4">
        <dgm:presLayoutVars>
          <dgm:chMax val="1"/>
          <dgm:bulletEnabled val="1"/>
        </dgm:presLayoutVars>
      </dgm:prSet>
      <dgm:spPr/>
      <dgm:t>
        <a:bodyPr/>
        <a:lstStyle/>
        <a:p>
          <a:endParaRPr lang="es-CO"/>
        </a:p>
      </dgm:t>
    </dgm:pt>
    <dgm:pt modelId="{88AD6A1C-3EE7-442D-97C5-C19D59B11000}" type="pres">
      <dgm:prSet presAssocID="{92D00D99-4BBB-4787-B0D0-8E0FCC85E993}" presName="quadrant2" presStyleLbl="node1" presStyleIdx="1" presStyleCnt="4">
        <dgm:presLayoutVars>
          <dgm:chMax val="1"/>
          <dgm:bulletEnabled val="1"/>
        </dgm:presLayoutVars>
      </dgm:prSet>
      <dgm:spPr/>
      <dgm:t>
        <a:bodyPr/>
        <a:lstStyle/>
        <a:p>
          <a:endParaRPr lang="es-CO"/>
        </a:p>
      </dgm:t>
    </dgm:pt>
    <dgm:pt modelId="{EF38D740-D9FE-4FBD-B9A9-4D684537DFD0}" type="pres">
      <dgm:prSet presAssocID="{92D00D99-4BBB-4787-B0D0-8E0FCC85E993}" presName="quadrant3" presStyleLbl="node1" presStyleIdx="2" presStyleCnt="4">
        <dgm:presLayoutVars>
          <dgm:chMax val="1"/>
          <dgm:bulletEnabled val="1"/>
        </dgm:presLayoutVars>
      </dgm:prSet>
      <dgm:spPr/>
      <dgm:t>
        <a:bodyPr/>
        <a:lstStyle/>
        <a:p>
          <a:endParaRPr lang="es-CO"/>
        </a:p>
      </dgm:t>
    </dgm:pt>
    <dgm:pt modelId="{15CF49CA-FF8B-4E25-AFD3-975BA6D96638}" type="pres">
      <dgm:prSet presAssocID="{92D00D99-4BBB-4787-B0D0-8E0FCC85E993}" presName="quadrant4" presStyleLbl="node1" presStyleIdx="3" presStyleCnt="4" custLinFactNeighborX="-2285" custLinFactNeighborY="-571">
        <dgm:presLayoutVars>
          <dgm:chMax val="1"/>
          <dgm:bulletEnabled val="1"/>
        </dgm:presLayoutVars>
      </dgm:prSet>
      <dgm:spPr/>
      <dgm:t>
        <a:bodyPr/>
        <a:lstStyle/>
        <a:p>
          <a:endParaRPr lang="es-CO"/>
        </a:p>
      </dgm:t>
    </dgm:pt>
    <dgm:pt modelId="{A836B88C-C504-484B-9519-FD966B6BD4FF}" type="pres">
      <dgm:prSet presAssocID="{92D00D99-4BBB-4787-B0D0-8E0FCC85E993}" presName="quadrantPlaceholder" presStyleCnt="0"/>
      <dgm:spPr/>
    </dgm:pt>
    <dgm:pt modelId="{FB49243D-76EF-4822-819E-DD09500E90D2}" type="pres">
      <dgm:prSet presAssocID="{92D00D99-4BBB-4787-B0D0-8E0FCC85E993}" presName="center1" presStyleLbl="fgShp" presStyleIdx="0" presStyleCnt="2"/>
      <dgm:spPr/>
    </dgm:pt>
    <dgm:pt modelId="{BEF6527B-A82E-4ECE-814E-774402A6009B}" type="pres">
      <dgm:prSet presAssocID="{92D00D99-4BBB-4787-B0D0-8E0FCC85E993}" presName="center2" presStyleLbl="fgShp" presStyleIdx="1" presStyleCnt="2"/>
      <dgm:spPr/>
    </dgm:pt>
  </dgm:ptLst>
  <dgm:cxnLst>
    <dgm:cxn modelId="{1859096E-4829-4693-BA23-1D91F4DDC5F3}" type="presOf" srcId="{22FB2F86-1822-4999-AA71-7EA155B03D65}" destId="{BA30600B-9FD1-48EE-BAFF-E5963053305F}" srcOrd="0" destOrd="0" presId="urn:microsoft.com/office/officeart/2005/8/layout/cycle4#1"/>
    <dgm:cxn modelId="{2C1C6980-73B6-4B45-B34E-9EB03AE0F76E}" type="presOf" srcId="{BC911B4B-9445-46D9-B476-096780A11B56}" destId="{87F61603-AAA3-4855-9C02-DF169C757D70}" srcOrd="0" destOrd="1" presId="urn:microsoft.com/office/officeart/2005/8/layout/cycle4#1"/>
    <dgm:cxn modelId="{08869969-F773-4DB5-A3BF-677B98E25EF9}" type="presOf" srcId="{C7DCCDBE-A197-497E-9FEE-3D2D3ABC4C3C}" destId="{A42CF636-89B3-433F-9BB0-40A37F5083AC}" srcOrd="0" destOrd="4" presId="urn:microsoft.com/office/officeart/2005/8/layout/cycle4#1"/>
    <dgm:cxn modelId="{284A97D7-0EBC-4C00-8AAD-37EF2F6E6F99}" type="presOf" srcId="{F3EEED13-B5CA-4227-8769-4E527749E129}" destId="{002858E8-A7ED-444F-A10A-265B77D997A9}" srcOrd="0" destOrd="2" presId="urn:microsoft.com/office/officeart/2005/8/layout/cycle4#1"/>
    <dgm:cxn modelId="{B6C456A3-568B-46D1-827D-F9D001B95426}" srcId="{F5872A5B-2476-4A6F-BF88-E96E103E9B55}" destId="{EB9E9340-F06F-40EA-A7A4-A546824BAB90}" srcOrd="2" destOrd="0" parTransId="{4E4157ED-A871-4125-A54C-A5F369C4E41B}" sibTransId="{E7A781C1-D3E4-465E-9F62-D0F263B39775}"/>
    <dgm:cxn modelId="{F8A2149F-70A6-45D7-A0D2-657F5C903155}" srcId="{44473FAD-BCD1-4DF6-8906-D8D6BEE5C4C4}" destId="{F3EEED13-B5CA-4227-8769-4E527749E129}" srcOrd="2" destOrd="0" parTransId="{386D14BA-9BE7-4681-994E-78606A6AB328}" sibTransId="{70728B14-3CE4-463F-BFFE-803BA1CB6589}"/>
    <dgm:cxn modelId="{04C6DC0E-F286-452D-B158-8A42A5EDAE59}" srcId="{92D00D99-4BBB-4787-B0D0-8E0FCC85E993}" destId="{4486DB96-ACCC-450D-B184-6F0F0E3755FD}" srcOrd="0" destOrd="0" parTransId="{D10A2232-9BE8-41F5-B443-A0AE056D3FF1}" sibTransId="{18B0A440-D80A-4B09-8530-3353C787039C}"/>
    <dgm:cxn modelId="{36B3149D-7C5D-4757-A3C5-00BA0CC8B60C}" type="presOf" srcId="{450A91E1-A1AC-492D-A952-CAE00C867102}" destId="{A42CF636-89B3-433F-9BB0-40A37F5083AC}" srcOrd="0" destOrd="2" presId="urn:microsoft.com/office/officeart/2005/8/layout/cycle4#1"/>
    <dgm:cxn modelId="{8F353BFD-A33D-408E-BCC3-AEBEE14FAD22}" srcId="{4486DB96-ACCC-450D-B184-6F0F0E3755FD}" destId="{851A07D3-BF1C-44AD-ADDA-3E4CAE962FA4}" srcOrd="3" destOrd="0" parTransId="{F421ACC9-341C-491E-9091-85CE42472409}" sibTransId="{E8BC8964-E1DA-4C38-8361-C03985478F6F}"/>
    <dgm:cxn modelId="{E2483EBC-AC9D-4594-985F-88E8FCD5A4EB}" srcId="{9279064D-163E-41F5-BAE6-958F6F07D07A}" destId="{D46856BA-2621-4E6F-889D-AF14505F73B5}" srcOrd="2" destOrd="0" parTransId="{54310D09-D537-4DAA-A2D6-5CF17E01582E}" sibTransId="{522C47EC-A826-4C22-BEBA-BC735E97B3FE}"/>
    <dgm:cxn modelId="{D3B54235-8EE1-4203-B7F6-2B95D269A85F}" type="presOf" srcId="{7AA8673C-8B0D-4497-AF67-755796D5B2E3}" destId="{002858E8-A7ED-444F-A10A-265B77D997A9}" srcOrd="0" destOrd="1" presId="urn:microsoft.com/office/officeart/2005/8/layout/cycle4#1"/>
    <dgm:cxn modelId="{36804CD1-A33F-4FD9-9F92-1E6A93E8F885}" type="presOf" srcId="{BC911B4B-9445-46D9-B476-096780A11B56}" destId="{9D20561E-754B-4B9E-B852-E1EA475994E5}" srcOrd="1" destOrd="1" presId="urn:microsoft.com/office/officeart/2005/8/layout/cycle4#1"/>
    <dgm:cxn modelId="{1379BB3B-F74E-476D-8B42-9AB921078DDF}" type="presOf" srcId="{17141DFE-6AD1-4F6A-9864-4E4B48356511}" destId="{9D20561E-754B-4B9E-B852-E1EA475994E5}" srcOrd="1" destOrd="0" presId="urn:microsoft.com/office/officeart/2005/8/layout/cycle4#1"/>
    <dgm:cxn modelId="{0122740F-FEC7-448B-A0CC-F2277E34DE63}" type="presOf" srcId="{D46856BA-2621-4E6F-889D-AF14505F73B5}" destId="{BA30600B-9FD1-48EE-BAFF-E5963053305F}" srcOrd="0" destOrd="2" presId="urn:microsoft.com/office/officeart/2005/8/layout/cycle4#1"/>
    <dgm:cxn modelId="{6393E8B5-EFF2-4F69-A70B-B55A1CBBDC96}" type="presOf" srcId="{61912EE8-8C92-493A-AFE0-EEC66300CC88}" destId="{A42CF636-89B3-433F-9BB0-40A37F5083AC}" srcOrd="0" destOrd="0" presId="urn:microsoft.com/office/officeart/2005/8/layout/cycle4#1"/>
    <dgm:cxn modelId="{35E77726-2A75-4362-A457-BCB039D9EB3C}" type="presOf" srcId="{4A55C872-D095-4A44-8C66-1D24FEB44D7F}" destId="{87F61603-AAA3-4855-9C02-DF169C757D70}" srcOrd="0" destOrd="3" presId="urn:microsoft.com/office/officeart/2005/8/layout/cycle4#1"/>
    <dgm:cxn modelId="{9B7D6D6B-1415-4FC7-956B-36F09508C378}" type="presOf" srcId="{851A07D3-BF1C-44AD-ADDA-3E4CAE962FA4}" destId="{A42CF636-89B3-433F-9BB0-40A37F5083AC}" srcOrd="0" destOrd="3" presId="urn:microsoft.com/office/officeart/2005/8/layout/cycle4#1"/>
    <dgm:cxn modelId="{22B3EDBC-0451-44A6-BFF0-D675B079DCB5}" type="presOf" srcId="{2DE416E8-C5D8-408D-B67F-31FFE6C95311}" destId="{218B3C6C-42A2-4503-9C2C-DABBA51ABCBE}" srcOrd="1" destOrd="1" presId="urn:microsoft.com/office/officeart/2005/8/layout/cycle4#1"/>
    <dgm:cxn modelId="{88212B67-CE05-4AA0-8A30-7CD00CA24FD7}" srcId="{9279064D-163E-41F5-BAE6-958F6F07D07A}" destId="{3BCC47F3-FF80-42A6-B572-21171728D7A2}" srcOrd="1" destOrd="0" parTransId="{E1A1DF76-5421-4020-84A0-D541DFCC121E}" sibTransId="{E32BF62A-8D50-4513-93A4-04331F2F8D80}"/>
    <dgm:cxn modelId="{6DC424BA-A64C-4864-9C10-E6AB3819252A}" srcId="{92D00D99-4BBB-4787-B0D0-8E0FCC85E993}" destId="{44473FAD-BCD1-4DF6-8906-D8D6BEE5C4C4}" srcOrd="3" destOrd="0" parTransId="{9131AF64-AEFE-4065-A494-6FEDD2B2B328}" sibTransId="{4E7BF086-1DAC-4AF3-B033-E0B441E34348}"/>
    <dgm:cxn modelId="{4ED06BED-75AC-4ECD-8893-2B64C3AE95D3}" type="presOf" srcId="{EB9E9340-F06F-40EA-A7A4-A546824BAB90}" destId="{9D20561E-754B-4B9E-B852-E1EA475994E5}" srcOrd="1" destOrd="2" presId="urn:microsoft.com/office/officeart/2005/8/layout/cycle4#1"/>
    <dgm:cxn modelId="{DA682321-B067-4244-B7DD-05BB7942903A}" srcId="{9279064D-163E-41F5-BAE6-958F6F07D07A}" destId="{22FB2F86-1822-4999-AA71-7EA155B03D65}" srcOrd="0" destOrd="0" parTransId="{8DBBB4CE-B93D-43B0-9A93-F28C9DC585E1}" sibTransId="{78A326C6-AF0F-499D-97E5-C1CA1F27B866}"/>
    <dgm:cxn modelId="{1058772D-B1CC-4566-B7F8-B671227442C7}" srcId="{92D00D99-4BBB-4787-B0D0-8E0FCC85E993}" destId="{F5872A5B-2476-4A6F-BF88-E96E103E9B55}" srcOrd="2" destOrd="0" parTransId="{B2C12CFB-1016-45D6-9B3A-B1461A5E78A7}" sibTransId="{B66B2E7D-A1B1-4363-A16E-A8329D0490B2}"/>
    <dgm:cxn modelId="{2901B4E6-1765-4D67-B174-05795B531351}" srcId="{4486DB96-ACCC-450D-B184-6F0F0E3755FD}" destId="{450A91E1-A1AC-492D-A952-CAE00C867102}" srcOrd="2" destOrd="0" parTransId="{D0D36FC1-EFD2-4A84-9CB8-A85E2323C6C4}" sibTransId="{04B9439C-298A-4808-9E22-7C83D6AA826A}"/>
    <dgm:cxn modelId="{7EC7D650-B764-4004-AAD8-0E4202D84D12}" type="presOf" srcId="{4486DB96-ACCC-450D-B184-6F0F0E3755FD}" destId="{6A4E1B58-B1B9-4DB2-89C9-21773A9CB9E2}" srcOrd="0" destOrd="0" presId="urn:microsoft.com/office/officeart/2005/8/layout/cycle4#1"/>
    <dgm:cxn modelId="{8257AAA7-FC66-445F-A23C-9FD20B98A51F}" type="presOf" srcId="{EB9E9340-F06F-40EA-A7A4-A546824BAB90}" destId="{87F61603-AAA3-4855-9C02-DF169C757D70}" srcOrd="0" destOrd="2" presId="urn:microsoft.com/office/officeart/2005/8/layout/cycle4#1"/>
    <dgm:cxn modelId="{618FC9E7-DC88-497B-848A-976FBD1B6458}" type="presOf" srcId="{92D00D99-4BBB-4787-B0D0-8E0FCC85E993}" destId="{C3358FBC-8238-4D63-909E-9564D700F0D0}" srcOrd="0" destOrd="0" presId="urn:microsoft.com/office/officeart/2005/8/layout/cycle4#1"/>
    <dgm:cxn modelId="{D20ABFA7-B979-4C7A-812D-6434DC46AE48}" srcId="{F5872A5B-2476-4A6F-BF88-E96E103E9B55}" destId="{17141DFE-6AD1-4F6A-9864-4E4B48356511}" srcOrd="0" destOrd="0" parTransId="{FC64AB79-C9C1-4555-B078-876F81EA1BB4}" sibTransId="{F1B9D8ED-73F7-4009-84F2-4E576AB9573A}"/>
    <dgm:cxn modelId="{49BF1847-EBD2-4D58-9933-79F83F87EE29}" srcId="{44473FAD-BCD1-4DF6-8906-D8D6BEE5C4C4}" destId="{F4E9C3A3-D40D-4B65-B037-BFE46DD6F1BD}" srcOrd="0" destOrd="0" parTransId="{487DCCA9-EF2B-4AF0-80B5-6AD68EE934C0}" sibTransId="{75E1FCF3-2AF9-4FF1-9426-B73C25FD3B8B}"/>
    <dgm:cxn modelId="{17ED8AC0-D724-4980-A786-BA3046500CBF}" type="presOf" srcId="{D46856BA-2621-4E6F-889D-AF14505F73B5}" destId="{512F706F-F28C-43A3-8492-027670A8CAAB}" srcOrd="1" destOrd="2" presId="urn:microsoft.com/office/officeart/2005/8/layout/cycle4#1"/>
    <dgm:cxn modelId="{13A06354-8825-48CE-8D71-3BA168B3B693}" srcId="{4486DB96-ACCC-450D-B184-6F0F0E3755FD}" destId="{2DE416E8-C5D8-408D-B67F-31FFE6C95311}" srcOrd="1" destOrd="0" parTransId="{F2EB12A7-7011-4CB8-9949-4E51C1553BC3}" sibTransId="{4673F6CF-BD6B-44CD-983C-65F9B001A729}"/>
    <dgm:cxn modelId="{AD91AFD0-0999-4E6D-92E6-66E4C227E0AE}" type="presOf" srcId="{3BCC47F3-FF80-42A6-B572-21171728D7A2}" destId="{BA30600B-9FD1-48EE-BAFF-E5963053305F}" srcOrd="0" destOrd="1" presId="urn:microsoft.com/office/officeart/2005/8/layout/cycle4#1"/>
    <dgm:cxn modelId="{2F1B88E5-2081-491B-9890-0F65660400F2}" type="presOf" srcId="{61912EE8-8C92-493A-AFE0-EEC66300CC88}" destId="{218B3C6C-42A2-4503-9C2C-DABBA51ABCBE}" srcOrd="1" destOrd="0" presId="urn:microsoft.com/office/officeart/2005/8/layout/cycle4#1"/>
    <dgm:cxn modelId="{19392A79-30D2-4829-85DF-641AD133E968}" srcId="{4486DB96-ACCC-450D-B184-6F0F0E3755FD}" destId="{C7DCCDBE-A197-497E-9FEE-3D2D3ABC4C3C}" srcOrd="4" destOrd="0" parTransId="{4A3FC9D1-BB43-4471-AFD4-0B34C12D1D60}" sibTransId="{A68C0B63-55BC-4393-8131-B635C679297A}"/>
    <dgm:cxn modelId="{C7F27DA0-3C6C-4767-B795-F576592F8C32}" type="presOf" srcId="{7AA8673C-8B0D-4497-AF67-755796D5B2E3}" destId="{C5E83BCF-D71A-401B-A0EB-8AF19B625047}" srcOrd="1" destOrd="1" presId="urn:microsoft.com/office/officeart/2005/8/layout/cycle4#1"/>
    <dgm:cxn modelId="{0633CD6F-35E1-4594-B3A6-B15FD34929A7}" type="presOf" srcId="{17141DFE-6AD1-4F6A-9864-4E4B48356511}" destId="{87F61603-AAA3-4855-9C02-DF169C757D70}" srcOrd="0" destOrd="0" presId="urn:microsoft.com/office/officeart/2005/8/layout/cycle4#1"/>
    <dgm:cxn modelId="{4DE92850-76A7-4A2A-AEEA-70EE3C24C276}" type="presOf" srcId="{3BCC47F3-FF80-42A6-B572-21171728D7A2}" destId="{512F706F-F28C-43A3-8492-027670A8CAAB}" srcOrd="1" destOrd="1" presId="urn:microsoft.com/office/officeart/2005/8/layout/cycle4#1"/>
    <dgm:cxn modelId="{4E64DE0F-B6A1-4CFC-A17B-60E78E6B1A24}" type="presOf" srcId="{F4E9C3A3-D40D-4B65-B037-BFE46DD6F1BD}" destId="{C5E83BCF-D71A-401B-A0EB-8AF19B625047}" srcOrd="1" destOrd="0" presId="urn:microsoft.com/office/officeart/2005/8/layout/cycle4#1"/>
    <dgm:cxn modelId="{1C6A0F38-23F9-47FA-85BC-5261870DEDD4}" type="presOf" srcId="{2DE416E8-C5D8-408D-B67F-31FFE6C95311}" destId="{A42CF636-89B3-433F-9BB0-40A37F5083AC}" srcOrd="0" destOrd="1" presId="urn:microsoft.com/office/officeart/2005/8/layout/cycle4#1"/>
    <dgm:cxn modelId="{28651C7C-DCF5-4770-8832-C351E0E034BE}" type="presOf" srcId="{44473FAD-BCD1-4DF6-8906-D8D6BEE5C4C4}" destId="{15CF49CA-FF8B-4E25-AFD3-975BA6D96638}" srcOrd="0" destOrd="0" presId="urn:microsoft.com/office/officeart/2005/8/layout/cycle4#1"/>
    <dgm:cxn modelId="{7575789D-17E5-4E3B-A21E-062E77D51AE0}" type="presOf" srcId="{851A07D3-BF1C-44AD-ADDA-3E4CAE962FA4}" destId="{218B3C6C-42A2-4503-9C2C-DABBA51ABCBE}" srcOrd="1" destOrd="3" presId="urn:microsoft.com/office/officeart/2005/8/layout/cycle4#1"/>
    <dgm:cxn modelId="{BB080649-C20E-458F-907D-C9A19FD87001}" type="presOf" srcId="{22FB2F86-1822-4999-AA71-7EA155B03D65}" destId="{512F706F-F28C-43A3-8492-027670A8CAAB}" srcOrd="1" destOrd="0" presId="urn:microsoft.com/office/officeart/2005/8/layout/cycle4#1"/>
    <dgm:cxn modelId="{16714ECB-CFC2-4810-B8D2-2C8F8E9702B6}" srcId="{4486DB96-ACCC-450D-B184-6F0F0E3755FD}" destId="{61912EE8-8C92-493A-AFE0-EEC66300CC88}" srcOrd="0" destOrd="0" parTransId="{4B936955-0103-4630-B7FC-0521972A00CE}" sibTransId="{D876E800-BFCD-4109-BA6A-5DD1A23C954C}"/>
    <dgm:cxn modelId="{A5AA4D88-9DA6-4904-ABEC-DF3C5B65F401}" type="presOf" srcId="{F3EEED13-B5CA-4227-8769-4E527749E129}" destId="{C5E83BCF-D71A-401B-A0EB-8AF19B625047}" srcOrd="1" destOrd="2" presId="urn:microsoft.com/office/officeart/2005/8/layout/cycle4#1"/>
    <dgm:cxn modelId="{44D59C05-818D-437D-BCE8-92AB24E8BB57}" srcId="{44473FAD-BCD1-4DF6-8906-D8D6BEE5C4C4}" destId="{7AA8673C-8B0D-4497-AF67-755796D5B2E3}" srcOrd="1" destOrd="0" parTransId="{28A6EE75-B75C-40C6-B185-2B12EDEF5C31}" sibTransId="{C23084B2-62B7-423E-B8DE-79459B55EBD9}"/>
    <dgm:cxn modelId="{FEE0081C-223B-4506-8FCE-10CE8A8375BA}" type="presOf" srcId="{F5872A5B-2476-4A6F-BF88-E96E103E9B55}" destId="{EF38D740-D9FE-4FBD-B9A9-4D684537DFD0}" srcOrd="0" destOrd="0" presId="urn:microsoft.com/office/officeart/2005/8/layout/cycle4#1"/>
    <dgm:cxn modelId="{58E35ECA-FE45-45FD-89B7-9BD6D30C412C}" type="presOf" srcId="{450A91E1-A1AC-492D-A952-CAE00C867102}" destId="{218B3C6C-42A2-4503-9C2C-DABBA51ABCBE}" srcOrd="1" destOrd="2" presId="urn:microsoft.com/office/officeart/2005/8/layout/cycle4#1"/>
    <dgm:cxn modelId="{AF654315-2176-457F-8F45-DD774F7F16C1}" srcId="{92D00D99-4BBB-4787-B0D0-8E0FCC85E993}" destId="{9279064D-163E-41F5-BAE6-958F6F07D07A}" srcOrd="1" destOrd="0" parTransId="{792EE53D-A55F-42C2-AF81-9315994ED033}" sibTransId="{90922E1B-75F6-4373-BF96-E94660A70B32}"/>
    <dgm:cxn modelId="{2FE5FB71-D948-4CF5-9E04-64769753B509}" type="presOf" srcId="{9279064D-163E-41F5-BAE6-958F6F07D07A}" destId="{88AD6A1C-3EE7-442D-97C5-C19D59B11000}" srcOrd="0" destOrd="0" presId="urn:microsoft.com/office/officeart/2005/8/layout/cycle4#1"/>
    <dgm:cxn modelId="{019AC7C6-60B8-4A78-B46D-4C9416AE4ABD}" type="presOf" srcId="{4A55C872-D095-4A44-8C66-1D24FEB44D7F}" destId="{9D20561E-754B-4B9E-B852-E1EA475994E5}" srcOrd="1" destOrd="3" presId="urn:microsoft.com/office/officeart/2005/8/layout/cycle4#1"/>
    <dgm:cxn modelId="{6173E0DA-71BA-4B5B-BAB6-F3D009F25D76}" srcId="{F5872A5B-2476-4A6F-BF88-E96E103E9B55}" destId="{BC911B4B-9445-46D9-B476-096780A11B56}" srcOrd="1" destOrd="0" parTransId="{9A6CD0F6-E631-4EF5-96CF-1683BE526EB3}" sibTransId="{AD93BD82-4C81-4B95-B11F-9A7F005EC251}"/>
    <dgm:cxn modelId="{FE4129F5-2BEE-47A8-83B7-53AD311E0A6D}" srcId="{F5872A5B-2476-4A6F-BF88-E96E103E9B55}" destId="{4A55C872-D095-4A44-8C66-1D24FEB44D7F}" srcOrd="3" destOrd="0" parTransId="{F2B4089A-CEFD-4879-B5AE-B4418D0CC2DB}" sibTransId="{A276F3CE-8CC8-444E-A9D1-F26D9D328B31}"/>
    <dgm:cxn modelId="{6F436825-8DDB-48F9-84F5-052D7ED802EF}" type="presOf" srcId="{F4E9C3A3-D40D-4B65-B037-BFE46DD6F1BD}" destId="{002858E8-A7ED-444F-A10A-265B77D997A9}" srcOrd="0" destOrd="0" presId="urn:microsoft.com/office/officeart/2005/8/layout/cycle4#1"/>
    <dgm:cxn modelId="{FA59103B-DDF2-4F86-9B5B-9335FF3A438C}" type="presOf" srcId="{C7DCCDBE-A197-497E-9FEE-3D2D3ABC4C3C}" destId="{218B3C6C-42A2-4503-9C2C-DABBA51ABCBE}" srcOrd="1" destOrd="4" presId="urn:microsoft.com/office/officeart/2005/8/layout/cycle4#1"/>
    <dgm:cxn modelId="{F7005A2E-44AD-428B-9C91-A9148AC4BC09}" type="presParOf" srcId="{C3358FBC-8238-4D63-909E-9564D700F0D0}" destId="{43201463-52C3-496A-A9AB-AE03DA86636E}" srcOrd="0" destOrd="0" presId="urn:microsoft.com/office/officeart/2005/8/layout/cycle4#1"/>
    <dgm:cxn modelId="{6DFAA89D-E0DC-4D3B-825F-6A2ABAF262DC}" type="presParOf" srcId="{43201463-52C3-496A-A9AB-AE03DA86636E}" destId="{5184A349-1A90-4D13-9B3C-C29C6DBCE68A}" srcOrd="0" destOrd="0" presId="urn:microsoft.com/office/officeart/2005/8/layout/cycle4#1"/>
    <dgm:cxn modelId="{4DBDBB57-9D4D-441A-89F3-E5E03C964A6D}" type="presParOf" srcId="{5184A349-1A90-4D13-9B3C-C29C6DBCE68A}" destId="{A42CF636-89B3-433F-9BB0-40A37F5083AC}" srcOrd="0" destOrd="0" presId="urn:microsoft.com/office/officeart/2005/8/layout/cycle4#1"/>
    <dgm:cxn modelId="{1994947C-5E93-4455-9B0D-7707D6B0436F}" type="presParOf" srcId="{5184A349-1A90-4D13-9B3C-C29C6DBCE68A}" destId="{218B3C6C-42A2-4503-9C2C-DABBA51ABCBE}" srcOrd="1" destOrd="0" presId="urn:microsoft.com/office/officeart/2005/8/layout/cycle4#1"/>
    <dgm:cxn modelId="{FB10A9CF-EEAD-4799-9715-BA034651C2E9}" type="presParOf" srcId="{43201463-52C3-496A-A9AB-AE03DA86636E}" destId="{B6198846-E653-4785-A770-41DDBE29762F}" srcOrd="1" destOrd="0" presId="urn:microsoft.com/office/officeart/2005/8/layout/cycle4#1"/>
    <dgm:cxn modelId="{A98C808F-8507-421F-9054-44092FB16BFE}" type="presParOf" srcId="{B6198846-E653-4785-A770-41DDBE29762F}" destId="{BA30600B-9FD1-48EE-BAFF-E5963053305F}" srcOrd="0" destOrd="0" presId="urn:microsoft.com/office/officeart/2005/8/layout/cycle4#1"/>
    <dgm:cxn modelId="{FEEAA279-0D17-4BD8-BBA9-842B97BCD6A1}" type="presParOf" srcId="{B6198846-E653-4785-A770-41DDBE29762F}" destId="{512F706F-F28C-43A3-8492-027670A8CAAB}" srcOrd="1" destOrd="0" presId="urn:microsoft.com/office/officeart/2005/8/layout/cycle4#1"/>
    <dgm:cxn modelId="{77A49E26-1C72-4627-8544-1068798D1377}" type="presParOf" srcId="{43201463-52C3-496A-A9AB-AE03DA86636E}" destId="{E76D1654-2484-48FF-AF58-9E4389148E5C}" srcOrd="2" destOrd="0" presId="urn:microsoft.com/office/officeart/2005/8/layout/cycle4#1"/>
    <dgm:cxn modelId="{70BACD17-8CF0-4D0C-85BC-ACAF7A582FDD}" type="presParOf" srcId="{E76D1654-2484-48FF-AF58-9E4389148E5C}" destId="{87F61603-AAA3-4855-9C02-DF169C757D70}" srcOrd="0" destOrd="0" presId="urn:microsoft.com/office/officeart/2005/8/layout/cycle4#1"/>
    <dgm:cxn modelId="{A5A018FE-72F2-4C8C-9884-0FCFB64AD08D}" type="presParOf" srcId="{E76D1654-2484-48FF-AF58-9E4389148E5C}" destId="{9D20561E-754B-4B9E-B852-E1EA475994E5}" srcOrd="1" destOrd="0" presId="urn:microsoft.com/office/officeart/2005/8/layout/cycle4#1"/>
    <dgm:cxn modelId="{23AF6A91-D9C8-4A9A-8804-AA4C604AFBB9}" type="presParOf" srcId="{43201463-52C3-496A-A9AB-AE03DA86636E}" destId="{83577856-B102-4FB9-994C-122061B08772}" srcOrd="3" destOrd="0" presId="urn:microsoft.com/office/officeart/2005/8/layout/cycle4#1"/>
    <dgm:cxn modelId="{6F36CCD0-B6E3-4219-9FCA-81F833CEADEE}" type="presParOf" srcId="{83577856-B102-4FB9-994C-122061B08772}" destId="{002858E8-A7ED-444F-A10A-265B77D997A9}" srcOrd="0" destOrd="0" presId="urn:microsoft.com/office/officeart/2005/8/layout/cycle4#1"/>
    <dgm:cxn modelId="{7CE37A21-B003-4874-93D6-25DD9B03AF64}" type="presParOf" srcId="{83577856-B102-4FB9-994C-122061B08772}" destId="{C5E83BCF-D71A-401B-A0EB-8AF19B625047}" srcOrd="1" destOrd="0" presId="urn:microsoft.com/office/officeart/2005/8/layout/cycle4#1"/>
    <dgm:cxn modelId="{0D13F29E-9775-4166-BFB4-07948E5A04A8}" type="presParOf" srcId="{43201463-52C3-496A-A9AB-AE03DA86636E}" destId="{26AF1C8A-FAEE-42D3-9DEB-420BA8EA10AF}" srcOrd="4" destOrd="0" presId="urn:microsoft.com/office/officeart/2005/8/layout/cycle4#1"/>
    <dgm:cxn modelId="{A56322CC-FAEE-44D5-A4BD-733699ABC1C6}" type="presParOf" srcId="{C3358FBC-8238-4D63-909E-9564D700F0D0}" destId="{15338434-B243-4F8D-BD8C-AF53F7DCD474}" srcOrd="1" destOrd="0" presId="urn:microsoft.com/office/officeart/2005/8/layout/cycle4#1"/>
    <dgm:cxn modelId="{1B91FD4E-7BFF-448F-8A19-B1BF47A815F0}" type="presParOf" srcId="{15338434-B243-4F8D-BD8C-AF53F7DCD474}" destId="{6A4E1B58-B1B9-4DB2-89C9-21773A9CB9E2}" srcOrd="0" destOrd="0" presId="urn:microsoft.com/office/officeart/2005/8/layout/cycle4#1"/>
    <dgm:cxn modelId="{DD0EB7CB-AFB7-4398-BCEA-1043095D3C75}" type="presParOf" srcId="{15338434-B243-4F8D-BD8C-AF53F7DCD474}" destId="{88AD6A1C-3EE7-442D-97C5-C19D59B11000}" srcOrd="1" destOrd="0" presId="urn:microsoft.com/office/officeart/2005/8/layout/cycle4#1"/>
    <dgm:cxn modelId="{40F4FBEB-B13B-4308-B00E-2BF408E0E595}" type="presParOf" srcId="{15338434-B243-4F8D-BD8C-AF53F7DCD474}" destId="{EF38D740-D9FE-4FBD-B9A9-4D684537DFD0}" srcOrd="2" destOrd="0" presId="urn:microsoft.com/office/officeart/2005/8/layout/cycle4#1"/>
    <dgm:cxn modelId="{B0F969DC-FCB8-4DF9-AE24-024442D15AB6}" type="presParOf" srcId="{15338434-B243-4F8D-BD8C-AF53F7DCD474}" destId="{15CF49CA-FF8B-4E25-AFD3-975BA6D96638}" srcOrd="3" destOrd="0" presId="urn:microsoft.com/office/officeart/2005/8/layout/cycle4#1"/>
    <dgm:cxn modelId="{51F7F5FE-05FC-4E38-A41A-ECB45BEC16F0}" type="presParOf" srcId="{15338434-B243-4F8D-BD8C-AF53F7DCD474}" destId="{A836B88C-C504-484B-9519-FD966B6BD4FF}" srcOrd="4" destOrd="0" presId="urn:microsoft.com/office/officeart/2005/8/layout/cycle4#1"/>
    <dgm:cxn modelId="{BDD74937-3859-4BFA-A931-C27B9D2E895B}" type="presParOf" srcId="{C3358FBC-8238-4D63-909E-9564D700F0D0}" destId="{FB49243D-76EF-4822-819E-DD09500E90D2}" srcOrd="2" destOrd="0" presId="urn:microsoft.com/office/officeart/2005/8/layout/cycle4#1"/>
    <dgm:cxn modelId="{6DF9CE8B-6D32-45BE-87DE-75D7FB9BEDEA}" type="presParOf" srcId="{C3358FBC-8238-4D63-909E-9564D700F0D0}" destId="{BEF6527B-A82E-4ECE-814E-774402A6009B}" srcOrd="3" destOrd="0" presId="urn:microsoft.com/office/officeart/2005/8/layout/cycle4#1"/>
  </dgm:cxnLst>
  <dgm:bg>
    <a:solidFill>
      <a:schemeClr val="accent4">
        <a:lumMod val="20000"/>
        <a:lumOff val="80000"/>
      </a:schemeClr>
    </a:solid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C8C2230-AE10-427C-9BE0-B1A490E79766}" type="doc">
      <dgm:prSet loTypeId="urn:microsoft.com/office/officeart/2005/8/layout/hProcess9" loCatId="process" qsTypeId="urn:microsoft.com/office/officeart/2005/8/quickstyle/simple5" qsCatId="simple" csTypeId="urn:microsoft.com/office/officeart/2005/8/colors/colorful1#1" csCatId="colorful" phldr="1"/>
      <dgm:spPr/>
      <dgm:t>
        <a:bodyPr/>
        <a:lstStyle/>
        <a:p>
          <a:endParaRPr lang="es-CO"/>
        </a:p>
      </dgm:t>
    </dgm:pt>
    <dgm:pt modelId="{186ED9D2-EC9F-489F-8839-A17D22C4DFA0}">
      <dgm:prSet/>
      <dgm:spPr/>
      <dgm:t>
        <a:bodyPr/>
        <a:lstStyle/>
        <a:p>
          <a:pPr rtl="0"/>
          <a:r>
            <a:rPr lang="es-ES" dirty="0" smtClean="0"/>
            <a:t>Formular, ejecutar y evaluar </a:t>
          </a:r>
          <a:endParaRPr lang="es-CO" dirty="0"/>
        </a:p>
      </dgm:t>
    </dgm:pt>
    <dgm:pt modelId="{D811E242-DE33-418C-A670-209A51613CF3}" type="parTrans" cxnId="{CE3B2070-F384-4BE0-8794-EC76BE987A7F}">
      <dgm:prSet/>
      <dgm:spPr/>
      <dgm:t>
        <a:bodyPr/>
        <a:lstStyle/>
        <a:p>
          <a:endParaRPr lang="es-CO"/>
        </a:p>
      </dgm:t>
    </dgm:pt>
    <dgm:pt modelId="{143AC7B6-AB81-4120-AB7F-D1046A910749}" type="sibTrans" cxnId="{CE3B2070-F384-4BE0-8794-EC76BE987A7F}">
      <dgm:prSet/>
      <dgm:spPr/>
      <dgm:t>
        <a:bodyPr/>
        <a:lstStyle/>
        <a:p>
          <a:endParaRPr lang="es-CO"/>
        </a:p>
      </dgm:t>
    </dgm:pt>
    <dgm:pt modelId="{3BF18AAF-F3DB-4091-AE48-F9C947C53E3E}">
      <dgm:prSet/>
      <dgm:spPr/>
      <dgm:t>
        <a:bodyPr/>
        <a:lstStyle/>
        <a:p>
          <a:pPr rtl="0"/>
          <a:r>
            <a:rPr lang="es-ES" dirty="0" smtClean="0"/>
            <a:t>planes, programas y proyectos en Educación Solidaria </a:t>
          </a:r>
          <a:endParaRPr lang="es-CO" dirty="0"/>
        </a:p>
      </dgm:t>
    </dgm:pt>
    <dgm:pt modelId="{FC01EDCE-55F5-4A74-9D5E-A22F6A7A439A}" type="parTrans" cxnId="{051F7964-FFA3-4A9E-AC8C-EF0F7419CD7D}">
      <dgm:prSet/>
      <dgm:spPr/>
      <dgm:t>
        <a:bodyPr/>
        <a:lstStyle/>
        <a:p>
          <a:endParaRPr lang="es-CO"/>
        </a:p>
      </dgm:t>
    </dgm:pt>
    <dgm:pt modelId="{D1C94418-C133-4ED5-8857-F8A38542AD78}" type="sibTrans" cxnId="{051F7964-FFA3-4A9E-AC8C-EF0F7419CD7D}">
      <dgm:prSet/>
      <dgm:spPr/>
      <dgm:t>
        <a:bodyPr/>
        <a:lstStyle/>
        <a:p>
          <a:endParaRPr lang="es-CO"/>
        </a:p>
      </dgm:t>
    </dgm:pt>
    <dgm:pt modelId="{481C30B4-089C-4392-AC10-FDEFF2DB5F92}">
      <dgm:prSet/>
      <dgm:spPr/>
      <dgm:t>
        <a:bodyPr/>
        <a:lstStyle/>
        <a:p>
          <a:pPr rtl="0"/>
          <a:r>
            <a:rPr lang="es-ES" dirty="0" smtClean="0">
              <a:solidFill>
                <a:schemeClr val="tx1"/>
              </a:solidFill>
            </a:rPr>
            <a:t>procesos de promoción, formación, capacitación, investigación y asistencia técnica </a:t>
          </a:r>
          <a:endParaRPr lang="es-CO" dirty="0">
            <a:solidFill>
              <a:schemeClr val="tx1"/>
            </a:solidFill>
          </a:endParaRPr>
        </a:p>
      </dgm:t>
    </dgm:pt>
    <dgm:pt modelId="{76B6E166-A61F-4552-8A90-5DFCD458CDB1}" type="parTrans" cxnId="{73FE03D8-3F7A-40E4-B231-A9662227E5A0}">
      <dgm:prSet/>
      <dgm:spPr/>
      <dgm:t>
        <a:bodyPr/>
        <a:lstStyle/>
        <a:p>
          <a:endParaRPr lang="es-CO"/>
        </a:p>
      </dgm:t>
    </dgm:pt>
    <dgm:pt modelId="{A45C8EBC-5424-47BF-846D-5B19A99DE04E}" type="sibTrans" cxnId="{73FE03D8-3F7A-40E4-B231-A9662227E5A0}">
      <dgm:prSet/>
      <dgm:spPr/>
      <dgm:t>
        <a:bodyPr/>
        <a:lstStyle/>
        <a:p>
          <a:endParaRPr lang="es-CO"/>
        </a:p>
      </dgm:t>
    </dgm:pt>
    <dgm:pt modelId="{6CA1848F-F8A7-4C67-8E71-AC2C387DE92A}">
      <dgm:prSet/>
      <dgm:spPr/>
      <dgm:t>
        <a:bodyPr/>
        <a:lstStyle/>
        <a:p>
          <a:pPr algn="just" rtl="0"/>
          <a:r>
            <a:rPr lang="es-ES" dirty="0" smtClean="0"/>
            <a:t>1. promoción de la cultura asociativa solidaria  </a:t>
          </a:r>
        </a:p>
        <a:p>
          <a:pPr algn="just" rtl="0"/>
          <a:r>
            <a:rPr lang="es-ES" dirty="0" smtClean="0"/>
            <a:t>2. la gestión socioempresarial de las Organizaciones Solidarias.</a:t>
          </a:r>
          <a:endParaRPr lang="es-CO" dirty="0"/>
        </a:p>
      </dgm:t>
    </dgm:pt>
    <dgm:pt modelId="{8BBA572C-1C88-4055-9024-DD74E9A66985}" type="parTrans" cxnId="{252B8284-594C-47BD-A870-EE0732D612A4}">
      <dgm:prSet/>
      <dgm:spPr/>
      <dgm:t>
        <a:bodyPr/>
        <a:lstStyle/>
        <a:p>
          <a:endParaRPr lang="es-CO"/>
        </a:p>
      </dgm:t>
    </dgm:pt>
    <dgm:pt modelId="{6F1D7CD7-3DC0-4C69-B59E-26D281EDC2C2}" type="sibTrans" cxnId="{252B8284-594C-47BD-A870-EE0732D612A4}">
      <dgm:prSet/>
      <dgm:spPr/>
      <dgm:t>
        <a:bodyPr/>
        <a:lstStyle/>
        <a:p>
          <a:endParaRPr lang="es-CO"/>
        </a:p>
      </dgm:t>
    </dgm:pt>
    <dgm:pt modelId="{E47F27F2-33C5-4C37-AE94-502273F352E2}" type="pres">
      <dgm:prSet presAssocID="{6C8C2230-AE10-427C-9BE0-B1A490E79766}" presName="CompostProcess" presStyleCnt="0">
        <dgm:presLayoutVars>
          <dgm:dir/>
          <dgm:resizeHandles val="exact"/>
        </dgm:presLayoutVars>
      </dgm:prSet>
      <dgm:spPr/>
      <dgm:t>
        <a:bodyPr/>
        <a:lstStyle/>
        <a:p>
          <a:endParaRPr lang="es-CO"/>
        </a:p>
      </dgm:t>
    </dgm:pt>
    <dgm:pt modelId="{B78EB4E1-F463-43E3-8C4D-20D14505317A}" type="pres">
      <dgm:prSet presAssocID="{6C8C2230-AE10-427C-9BE0-B1A490E79766}" presName="arrow" presStyleLbl="bgShp" presStyleIdx="0" presStyleCnt="1" custScaleX="111114"/>
      <dgm:spPr/>
      <dgm:t>
        <a:bodyPr/>
        <a:lstStyle/>
        <a:p>
          <a:endParaRPr lang="es-CO"/>
        </a:p>
      </dgm:t>
    </dgm:pt>
    <dgm:pt modelId="{86CB9CC2-37E4-4804-8633-ADEB9EA94C00}" type="pres">
      <dgm:prSet presAssocID="{6C8C2230-AE10-427C-9BE0-B1A490E79766}" presName="linearProcess" presStyleCnt="0"/>
      <dgm:spPr/>
      <dgm:t>
        <a:bodyPr/>
        <a:lstStyle/>
        <a:p>
          <a:endParaRPr lang="es-CO"/>
        </a:p>
      </dgm:t>
    </dgm:pt>
    <dgm:pt modelId="{F5D520F5-B9C5-4660-81D4-3C6D2139D493}" type="pres">
      <dgm:prSet presAssocID="{186ED9D2-EC9F-489F-8839-A17D22C4DFA0}" presName="textNode" presStyleLbl="node1" presStyleIdx="0" presStyleCnt="4" custScaleX="42184" custLinFactX="-11440" custLinFactNeighborX="-100000" custLinFactNeighborY="-144">
        <dgm:presLayoutVars>
          <dgm:bulletEnabled val="1"/>
        </dgm:presLayoutVars>
      </dgm:prSet>
      <dgm:spPr/>
      <dgm:t>
        <a:bodyPr/>
        <a:lstStyle/>
        <a:p>
          <a:endParaRPr lang="es-CO"/>
        </a:p>
      </dgm:t>
    </dgm:pt>
    <dgm:pt modelId="{28A19F16-1620-490F-B62F-E7C39537BCED}" type="pres">
      <dgm:prSet presAssocID="{143AC7B6-AB81-4120-AB7F-D1046A910749}" presName="sibTrans" presStyleCnt="0"/>
      <dgm:spPr/>
      <dgm:t>
        <a:bodyPr/>
        <a:lstStyle/>
        <a:p>
          <a:endParaRPr lang="es-CO"/>
        </a:p>
      </dgm:t>
    </dgm:pt>
    <dgm:pt modelId="{D1C921DB-1921-4ABF-9838-2BB735B13548}" type="pres">
      <dgm:prSet presAssocID="{3BF18AAF-F3DB-4091-AE48-F9C947C53E3E}" presName="textNode" presStyleLbl="node1" presStyleIdx="1" presStyleCnt="4" custScaleX="52772" custLinFactX="-11440" custLinFactNeighborX="-100000" custLinFactNeighborY="-144">
        <dgm:presLayoutVars>
          <dgm:bulletEnabled val="1"/>
        </dgm:presLayoutVars>
      </dgm:prSet>
      <dgm:spPr/>
      <dgm:t>
        <a:bodyPr/>
        <a:lstStyle/>
        <a:p>
          <a:endParaRPr lang="es-CO"/>
        </a:p>
      </dgm:t>
    </dgm:pt>
    <dgm:pt modelId="{D69366C8-86E7-4471-A6AB-48D6ECF02C01}" type="pres">
      <dgm:prSet presAssocID="{D1C94418-C133-4ED5-8857-F8A38542AD78}" presName="sibTrans" presStyleCnt="0"/>
      <dgm:spPr/>
      <dgm:t>
        <a:bodyPr/>
        <a:lstStyle/>
        <a:p>
          <a:endParaRPr lang="es-CO"/>
        </a:p>
      </dgm:t>
    </dgm:pt>
    <dgm:pt modelId="{937D86EB-953A-497F-9A66-D788EC395AEB}" type="pres">
      <dgm:prSet presAssocID="{481C30B4-089C-4392-AC10-FDEFF2DB5F92}" presName="textNode" presStyleLbl="node1" presStyleIdx="2" presStyleCnt="4" custScaleX="61085" custLinFactX="-11440" custLinFactNeighborX="-100000" custLinFactNeighborY="-144">
        <dgm:presLayoutVars>
          <dgm:bulletEnabled val="1"/>
        </dgm:presLayoutVars>
      </dgm:prSet>
      <dgm:spPr/>
      <dgm:t>
        <a:bodyPr/>
        <a:lstStyle/>
        <a:p>
          <a:endParaRPr lang="es-CO"/>
        </a:p>
      </dgm:t>
    </dgm:pt>
    <dgm:pt modelId="{61832B81-1F7B-4906-A71F-C5E606E3EEE6}" type="pres">
      <dgm:prSet presAssocID="{A45C8EBC-5424-47BF-846D-5B19A99DE04E}" presName="sibTrans" presStyleCnt="0"/>
      <dgm:spPr/>
      <dgm:t>
        <a:bodyPr/>
        <a:lstStyle/>
        <a:p>
          <a:endParaRPr lang="es-CO"/>
        </a:p>
      </dgm:t>
    </dgm:pt>
    <dgm:pt modelId="{C863F072-20CF-4190-9C8F-3218F32F5606}" type="pres">
      <dgm:prSet presAssocID="{6CA1848F-F8A7-4C67-8E71-AC2C387DE92A}" presName="textNode" presStyleLbl="node1" presStyleIdx="3" presStyleCnt="4" custScaleX="84001" custLinFactX="-11440" custLinFactNeighborX="-100000" custLinFactNeighborY="-144">
        <dgm:presLayoutVars>
          <dgm:bulletEnabled val="1"/>
        </dgm:presLayoutVars>
      </dgm:prSet>
      <dgm:spPr/>
      <dgm:t>
        <a:bodyPr/>
        <a:lstStyle/>
        <a:p>
          <a:endParaRPr lang="es-CO"/>
        </a:p>
      </dgm:t>
    </dgm:pt>
  </dgm:ptLst>
  <dgm:cxnLst>
    <dgm:cxn modelId="{E99C70B5-E45F-4C49-8BE4-A8EAF024370D}" type="presOf" srcId="{481C30B4-089C-4392-AC10-FDEFF2DB5F92}" destId="{937D86EB-953A-497F-9A66-D788EC395AEB}" srcOrd="0" destOrd="0" presId="urn:microsoft.com/office/officeart/2005/8/layout/hProcess9"/>
    <dgm:cxn modelId="{824B28B6-EC31-49C2-83DD-96DDAA5A4EF9}" type="presOf" srcId="{6CA1848F-F8A7-4C67-8E71-AC2C387DE92A}" destId="{C863F072-20CF-4190-9C8F-3218F32F5606}" srcOrd="0" destOrd="0" presId="urn:microsoft.com/office/officeart/2005/8/layout/hProcess9"/>
    <dgm:cxn modelId="{0CAAD98E-7A2F-4DAC-976C-6C568F7AEBD2}" type="presOf" srcId="{186ED9D2-EC9F-489F-8839-A17D22C4DFA0}" destId="{F5D520F5-B9C5-4660-81D4-3C6D2139D493}" srcOrd="0" destOrd="0" presId="urn:microsoft.com/office/officeart/2005/8/layout/hProcess9"/>
    <dgm:cxn modelId="{051F7964-FFA3-4A9E-AC8C-EF0F7419CD7D}" srcId="{6C8C2230-AE10-427C-9BE0-B1A490E79766}" destId="{3BF18AAF-F3DB-4091-AE48-F9C947C53E3E}" srcOrd="1" destOrd="0" parTransId="{FC01EDCE-55F5-4A74-9D5E-A22F6A7A439A}" sibTransId="{D1C94418-C133-4ED5-8857-F8A38542AD78}"/>
    <dgm:cxn modelId="{73FE03D8-3F7A-40E4-B231-A9662227E5A0}" srcId="{6C8C2230-AE10-427C-9BE0-B1A490E79766}" destId="{481C30B4-089C-4392-AC10-FDEFF2DB5F92}" srcOrd="2" destOrd="0" parTransId="{76B6E166-A61F-4552-8A90-5DFCD458CDB1}" sibTransId="{A45C8EBC-5424-47BF-846D-5B19A99DE04E}"/>
    <dgm:cxn modelId="{C700FABC-C9D8-4F4A-AB52-1A6015A4A076}" type="presOf" srcId="{6C8C2230-AE10-427C-9BE0-B1A490E79766}" destId="{E47F27F2-33C5-4C37-AE94-502273F352E2}" srcOrd="0" destOrd="0" presId="urn:microsoft.com/office/officeart/2005/8/layout/hProcess9"/>
    <dgm:cxn modelId="{A3B6AF1F-18DE-4870-88C2-501F3908FBFB}" type="presOf" srcId="{3BF18AAF-F3DB-4091-AE48-F9C947C53E3E}" destId="{D1C921DB-1921-4ABF-9838-2BB735B13548}" srcOrd="0" destOrd="0" presId="urn:microsoft.com/office/officeart/2005/8/layout/hProcess9"/>
    <dgm:cxn modelId="{CE3B2070-F384-4BE0-8794-EC76BE987A7F}" srcId="{6C8C2230-AE10-427C-9BE0-B1A490E79766}" destId="{186ED9D2-EC9F-489F-8839-A17D22C4DFA0}" srcOrd="0" destOrd="0" parTransId="{D811E242-DE33-418C-A670-209A51613CF3}" sibTransId="{143AC7B6-AB81-4120-AB7F-D1046A910749}"/>
    <dgm:cxn modelId="{252B8284-594C-47BD-A870-EE0732D612A4}" srcId="{6C8C2230-AE10-427C-9BE0-B1A490E79766}" destId="{6CA1848F-F8A7-4C67-8E71-AC2C387DE92A}" srcOrd="3" destOrd="0" parTransId="{8BBA572C-1C88-4055-9024-DD74E9A66985}" sibTransId="{6F1D7CD7-3DC0-4C69-B59E-26D281EDC2C2}"/>
    <dgm:cxn modelId="{34252300-86DC-4C45-B6C6-C241744DF8FA}" type="presParOf" srcId="{E47F27F2-33C5-4C37-AE94-502273F352E2}" destId="{B78EB4E1-F463-43E3-8C4D-20D14505317A}" srcOrd="0" destOrd="0" presId="urn:microsoft.com/office/officeart/2005/8/layout/hProcess9"/>
    <dgm:cxn modelId="{D558552B-C19B-4524-890E-031F6032FAB8}" type="presParOf" srcId="{E47F27F2-33C5-4C37-AE94-502273F352E2}" destId="{86CB9CC2-37E4-4804-8633-ADEB9EA94C00}" srcOrd="1" destOrd="0" presId="urn:microsoft.com/office/officeart/2005/8/layout/hProcess9"/>
    <dgm:cxn modelId="{87A948AE-6190-42F6-828A-01B6388DCCFC}" type="presParOf" srcId="{86CB9CC2-37E4-4804-8633-ADEB9EA94C00}" destId="{F5D520F5-B9C5-4660-81D4-3C6D2139D493}" srcOrd="0" destOrd="0" presId="urn:microsoft.com/office/officeart/2005/8/layout/hProcess9"/>
    <dgm:cxn modelId="{3DF038B3-1430-49FF-AF18-012275B83036}" type="presParOf" srcId="{86CB9CC2-37E4-4804-8633-ADEB9EA94C00}" destId="{28A19F16-1620-490F-B62F-E7C39537BCED}" srcOrd="1" destOrd="0" presId="urn:microsoft.com/office/officeart/2005/8/layout/hProcess9"/>
    <dgm:cxn modelId="{2FF43951-B244-4F26-B4E7-75F596F15403}" type="presParOf" srcId="{86CB9CC2-37E4-4804-8633-ADEB9EA94C00}" destId="{D1C921DB-1921-4ABF-9838-2BB735B13548}" srcOrd="2" destOrd="0" presId="urn:microsoft.com/office/officeart/2005/8/layout/hProcess9"/>
    <dgm:cxn modelId="{49730FC4-3BA6-41D9-A575-78E1ECCD43C8}" type="presParOf" srcId="{86CB9CC2-37E4-4804-8633-ADEB9EA94C00}" destId="{D69366C8-86E7-4471-A6AB-48D6ECF02C01}" srcOrd="3" destOrd="0" presId="urn:microsoft.com/office/officeart/2005/8/layout/hProcess9"/>
    <dgm:cxn modelId="{4F31EC13-F8B6-487F-8517-15F7CF71AE73}" type="presParOf" srcId="{86CB9CC2-37E4-4804-8633-ADEB9EA94C00}" destId="{937D86EB-953A-497F-9A66-D788EC395AEB}" srcOrd="4" destOrd="0" presId="urn:microsoft.com/office/officeart/2005/8/layout/hProcess9"/>
    <dgm:cxn modelId="{EDA3C090-EAE7-41A0-8B1E-83C2290CA8E9}" type="presParOf" srcId="{86CB9CC2-37E4-4804-8633-ADEB9EA94C00}" destId="{61832B81-1F7B-4906-A71F-C5E606E3EEE6}" srcOrd="5" destOrd="0" presId="urn:microsoft.com/office/officeart/2005/8/layout/hProcess9"/>
    <dgm:cxn modelId="{2BCECA28-DDC0-4DD3-8881-380B79333C3F}" type="presParOf" srcId="{86CB9CC2-37E4-4804-8633-ADEB9EA94C00}" destId="{C863F072-20CF-4190-9C8F-3218F32F5606}" srcOrd="6"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58E9188-A838-423A-BE9C-A37DCEFC49A4}" type="doc">
      <dgm:prSet loTypeId="urn:microsoft.com/office/officeart/2005/8/layout/target2" loCatId="relationship" qsTypeId="urn:microsoft.com/office/officeart/2005/8/quickstyle/simple1" qsCatId="simple" csTypeId="urn:microsoft.com/office/officeart/2005/8/colors/colorful1#2" csCatId="colorful" phldr="1"/>
      <dgm:spPr/>
      <dgm:t>
        <a:bodyPr/>
        <a:lstStyle/>
        <a:p>
          <a:endParaRPr lang="es-CO"/>
        </a:p>
      </dgm:t>
    </dgm:pt>
    <dgm:pt modelId="{8459E1E3-3BA6-4BA8-A097-B6725DFC9AD7}">
      <dgm:prSet phldrT="[Texto]"/>
      <dgm:spPr/>
      <dgm:t>
        <a:bodyPr/>
        <a:lstStyle/>
        <a:p>
          <a:pPr rtl="0"/>
          <a:r>
            <a:rPr lang="es-CO" b="1" dirty="0" smtClean="0"/>
            <a:t>DESARROLLO TERRITORIAL  Y RURAL DESDE LA ECONOMÍA SOLIDARIA </a:t>
          </a:r>
          <a:endParaRPr lang="es-CO" dirty="0"/>
        </a:p>
      </dgm:t>
    </dgm:pt>
    <dgm:pt modelId="{94522F39-26B3-430B-BB80-F8E9E75788A5}" type="parTrans" cxnId="{3D973BB3-F16D-4753-8E23-17304782053C}">
      <dgm:prSet/>
      <dgm:spPr/>
      <dgm:t>
        <a:bodyPr/>
        <a:lstStyle/>
        <a:p>
          <a:endParaRPr lang="es-CO"/>
        </a:p>
      </dgm:t>
    </dgm:pt>
    <dgm:pt modelId="{8856B76F-5EDC-42E0-9791-64CFB3358D46}" type="sibTrans" cxnId="{3D973BB3-F16D-4753-8E23-17304782053C}">
      <dgm:prSet/>
      <dgm:spPr/>
      <dgm:t>
        <a:bodyPr/>
        <a:lstStyle/>
        <a:p>
          <a:endParaRPr lang="es-CO"/>
        </a:p>
      </dgm:t>
    </dgm:pt>
    <dgm:pt modelId="{088078AF-CCB2-41DE-B514-67EE79459CD6}">
      <dgm:prSet phldrT="[Texto]"/>
      <dgm:spPr/>
      <dgm:t>
        <a:bodyPr/>
        <a:lstStyle/>
        <a:p>
          <a:r>
            <a:rPr lang="es-CO" dirty="0" smtClean="0"/>
            <a:t>Esta línea busca abordar el aporte, las manifestaciones  asociativas y las estrategias del modelo asociativo solidario en  la generación del desarrollo territorial, local y rural</a:t>
          </a:r>
          <a:endParaRPr lang="es-CO" dirty="0"/>
        </a:p>
      </dgm:t>
    </dgm:pt>
    <dgm:pt modelId="{EB0793DA-CE11-4FBD-91EB-E735130762A4}" type="parTrans" cxnId="{8F61B5AE-65C4-4B78-8A17-6660C910BD0F}">
      <dgm:prSet/>
      <dgm:spPr/>
      <dgm:t>
        <a:bodyPr/>
        <a:lstStyle/>
        <a:p>
          <a:endParaRPr lang="es-CO"/>
        </a:p>
      </dgm:t>
    </dgm:pt>
    <dgm:pt modelId="{E2693CF4-1582-4AF0-94FD-6867C90BB8C4}" type="sibTrans" cxnId="{8F61B5AE-65C4-4B78-8A17-6660C910BD0F}">
      <dgm:prSet/>
      <dgm:spPr/>
      <dgm:t>
        <a:bodyPr/>
        <a:lstStyle/>
        <a:p>
          <a:endParaRPr lang="es-CO"/>
        </a:p>
      </dgm:t>
    </dgm:pt>
    <dgm:pt modelId="{0EEF8C98-585E-4A24-BD99-936CEBAA3999}">
      <dgm:prSet phldrT="[Texto]"/>
      <dgm:spPr/>
      <dgm:t>
        <a:bodyPr/>
        <a:lstStyle/>
        <a:p>
          <a:r>
            <a:rPr lang="es-CO" dirty="0" smtClean="0"/>
            <a:t>Ejes temáticos</a:t>
          </a:r>
          <a:endParaRPr lang="es-CO" dirty="0"/>
        </a:p>
      </dgm:t>
    </dgm:pt>
    <dgm:pt modelId="{F554D1D6-F2F9-48D2-942F-45027AC82E2B}" type="parTrans" cxnId="{069B2D9E-B9B8-4787-BEB4-57987D40AD37}">
      <dgm:prSet/>
      <dgm:spPr/>
      <dgm:t>
        <a:bodyPr/>
        <a:lstStyle/>
        <a:p>
          <a:endParaRPr lang="es-CO"/>
        </a:p>
      </dgm:t>
    </dgm:pt>
    <dgm:pt modelId="{9FCED97A-952C-47AC-AF0F-EF083F41927D}" type="sibTrans" cxnId="{069B2D9E-B9B8-4787-BEB4-57987D40AD37}">
      <dgm:prSet/>
      <dgm:spPr/>
      <dgm:t>
        <a:bodyPr/>
        <a:lstStyle/>
        <a:p>
          <a:endParaRPr lang="es-CO"/>
        </a:p>
      </dgm:t>
    </dgm:pt>
    <dgm:pt modelId="{FDBD97C1-2715-46AC-B210-13296FE0FFB8}">
      <dgm:prSet phldrT="[Texto]"/>
      <dgm:spPr/>
      <dgm:t>
        <a:bodyPr/>
        <a:lstStyle/>
        <a:p>
          <a:r>
            <a:rPr lang="es-CO" dirty="0" smtClean="0"/>
            <a:t>Formas  asociativas y solidarias en contextos rurales,   y manifestaciones del desarrollo territorial.</a:t>
          </a:r>
          <a:endParaRPr lang="es-CO" dirty="0"/>
        </a:p>
      </dgm:t>
    </dgm:pt>
    <dgm:pt modelId="{E91F60C4-4BB1-4B6A-90EB-3003C1B5029E}" type="parTrans" cxnId="{6FE24378-49F8-43A5-9615-71401F41ED02}">
      <dgm:prSet/>
      <dgm:spPr/>
      <dgm:t>
        <a:bodyPr/>
        <a:lstStyle/>
        <a:p>
          <a:endParaRPr lang="es-CO"/>
        </a:p>
      </dgm:t>
    </dgm:pt>
    <dgm:pt modelId="{638917BC-EBA4-4250-A75D-B18470675062}" type="sibTrans" cxnId="{6FE24378-49F8-43A5-9615-71401F41ED02}">
      <dgm:prSet/>
      <dgm:spPr/>
      <dgm:t>
        <a:bodyPr/>
        <a:lstStyle/>
        <a:p>
          <a:endParaRPr lang="es-CO"/>
        </a:p>
      </dgm:t>
    </dgm:pt>
    <dgm:pt modelId="{13045342-8164-4B39-A4B6-29C0EE37B939}">
      <dgm:prSet phldrT="[Texto]"/>
      <dgm:spPr/>
      <dgm:t>
        <a:bodyPr/>
        <a:lstStyle/>
        <a:p>
          <a:pPr rtl="0"/>
          <a:r>
            <a:rPr lang="es-CO" dirty="0" smtClean="0"/>
            <a:t>La construcción de la ruralidad desde el modelo asociativo y solidario.</a:t>
          </a:r>
          <a:endParaRPr lang="es-CO" dirty="0"/>
        </a:p>
      </dgm:t>
    </dgm:pt>
    <dgm:pt modelId="{8FEBBCB8-8804-413A-B086-4A7B19C2515D}" type="parTrans" cxnId="{872EF0B8-8234-4667-854A-BFCD02005DDB}">
      <dgm:prSet/>
      <dgm:spPr/>
      <dgm:t>
        <a:bodyPr/>
        <a:lstStyle/>
        <a:p>
          <a:endParaRPr lang="es-CO"/>
        </a:p>
      </dgm:t>
    </dgm:pt>
    <dgm:pt modelId="{9DE9D215-4FA9-4995-B58F-005EDFE2B8CD}" type="sibTrans" cxnId="{872EF0B8-8234-4667-854A-BFCD02005DDB}">
      <dgm:prSet/>
      <dgm:spPr/>
      <dgm:t>
        <a:bodyPr/>
        <a:lstStyle/>
        <a:p>
          <a:endParaRPr lang="es-CO"/>
        </a:p>
      </dgm:t>
    </dgm:pt>
    <dgm:pt modelId="{F927C41C-2649-4DA3-992F-1C0087E14769}">
      <dgm:prSet phldrT="[Texto]"/>
      <dgm:spPr/>
      <dgm:t>
        <a:bodyPr/>
        <a:lstStyle/>
        <a:p>
          <a:pPr rtl="0"/>
          <a:r>
            <a:rPr lang="es-CO" dirty="0" smtClean="0"/>
            <a:t>El  modelo asociativo y solidario para una sociedad de posconflicto</a:t>
          </a:r>
          <a:endParaRPr lang="es-CO" dirty="0"/>
        </a:p>
      </dgm:t>
    </dgm:pt>
    <dgm:pt modelId="{7CE891B8-BDB7-408D-BD33-1E1408C2AD8A}" type="parTrans" cxnId="{E382381C-B514-4414-95C9-BE690F171B34}">
      <dgm:prSet/>
      <dgm:spPr/>
      <dgm:t>
        <a:bodyPr/>
        <a:lstStyle/>
        <a:p>
          <a:endParaRPr lang="es-CO"/>
        </a:p>
      </dgm:t>
    </dgm:pt>
    <dgm:pt modelId="{725C8B9F-3F9A-468E-B47A-1F4CB18BB489}" type="sibTrans" cxnId="{E382381C-B514-4414-95C9-BE690F171B34}">
      <dgm:prSet/>
      <dgm:spPr/>
      <dgm:t>
        <a:bodyPr/>
        <a:lstStyle/>
        <a:p>
          <a:endParaRPr lang="es-CO"/>
        </a:p>
      </dgm:t>
    </dgm:pt>
    <dgm:pt modelId="{26F4FB7B-B704-4C5A-ACE2-ECCB67B3213D}" type="pres">
      <dgm:prSet presAssocID="{E58E9188-A838-423A-BE9C-A37DCEFC49A4}" presName="Name0" presStyleCnt="0">
        <dgm:presLayoutVars>
          <dgm:chMax val="3"/>
          <dgm:chPref val="1"/>
          <dgm:dir/>
          <dgm:animLvl val="lvl"/>
          <dgm:resizeHandles/>
        </dgm:presLayoutVars>
      </dgm:prSet>
      <dgm:spPr/>
      <dgm:t>
        <a:bodyPr/>
        <a:lstStyle/>
        <a:p>
          <a:endParaRPr lang="es-CO"/>
        </a:p>
      </dgm:t>
    </dgm:pt>
    <dgm:pt modelId="{C9220EBC-5D8D-4400-97C7-9CB560B97E59}" type="pres">
      <dgm:prSet presAssocID="{E58E9188-A838-423A-BE9C-A37DCEFC49A4}" presName="outerBox" presStyleCnt="0"/>
      <dgm:spPr/>
    </dgm:pt>
    <dgm:pt modelId="{C3F9AAB7-0BDF-4DAD-9A95-E1C3AF12CEED}" type="pres">
      <dgm:prSet presAssocID="{E58E9188-A838-423A-BE9C-A37DCEFC49A4}" presName="outerBoxParent" presStyleLbl="node1" presStyleIdx="0" presStyleCnt="2"/>
      <dgm:spPr/>
      <dgm:t>
        <a:bodyPr/>
        <a:lstStyle/>
        <a:p>
          <a:endParaRPr lang="es-CO"/>
        </a:p>
      </dgm:t>
    </dgm:pt>
    <dgm:pt modelId="{00303278-C9C9-44E7-8ACC-617A72B7E154}" type="pres">
      <dgm:prSet presAssocID="{E58E9188-A838-423A-BE9C-A37DCEFC49A4}" presName="outerBoxChildren" presStyleCnt="0"/>
      <dgm:spPr/>
    </dgm:pt>
    <dgm:pt modelId="{1B52AEA2-0F7E-4A99-A936-E09117CC1A62}" type="pres">
      <dgm:prSet presAssocID="{088078AF-CCB2-41DE-B514-67EE79459CD6}" presName="oChild" presStyleLbl="fgAcc1" presStyleIdx="0" presStyleCnt="4" custScaleX="120596">
        <dgm:presLayoutVars>
          <dgm:bulletEnabled val="1"/>
        </dgm:presLayoutVars>
      </dgm:prSet>
      <dgm:spPr/>
      <dgm:t>
        <a:bodyPr/>
        <a:lstStyle/>
        <a:p>
          <a:endParaRPr lang="es-CO"/>
        </a:p>
      </dgm:t>
    </dgm:pt>
    <dgm:pt modelId="{5E065CAE-5D9A-42EF-B3BC-811318623939}" type="pres">
      <dgm:prSet presAssocID="{E58E9188-A838-423A-BE9C-A37DCEFC49A4}" presName="middleBox" presStyleCnt="0"/>
      <dgm:spPr/>
    </dgm:pt>
    <dgm:pt modelId="{0C97957D-2A15-4004-9037-4F1FA9E8F1F9}" type="pres">
      <dgm:prSet presAssocID="{E58E9188-A838-423A-BE9C-A37DCEFC49A4}" presName="middleBoxParent" presStyleLbl="node1" presStyleIdx="1" presStyleCnt="2"/>
      <dgm:spPr/>
      <dgm:t>
        <a:bodyPr/>
        <a:lstStyle/>
        <a:p>
          <a:endParaRPr lang="es-CO"/>
        </a:p>
      </dgm:t>
    </dgm:pt>
    <dgm:pt modelId="{118165D9-22AC-4F91-9FB6-0B0A57D35F18}" type="pres">
      <dgm:prSet presAssocID="{E58E9188-A838-423A-BE9C-A37DCEFC49A4}" presName="middleBoxChildren" presStyleCnt="0"/>
      <dgm:spPr/>
    </dgm:pt>
    <dgm:pt modelId="{D8DCD9A2-99F8-4E85-BF39-5F93EEF2AFD5}" type="pres">
      <dgm:prSet presAssocID="{FDBD97C1-2715-46AC-B210-13296FE0FFB8}" presName="mChild" presStyleLbl="fgAcc1" presStyleIdx="1" presStyleCnt="4" custLinFactNeighborY="-35182">
        <dgm:presLayoutVars>
          <dgm:bulletEnabled val="1"/>
        </dgm:presLayoutVars>
      </dgm:prSet>
      <dgm:spPr/>
      <dgm:t>
        <a:bodyPr/>
        <a:lstStyle/>
        <a:p>
          <a:endParaRPr lang="es-CO"/>
        </a:p>
      </dgm:t>
    </dgm:pt>
    <dgm:pt modelId="{26FB0010-D80A-480D-B463-885F818828D3}" type="pres">
      <dgm:prSet presAssocID="{638917BC-EBA4-4250-A75D-B18470675062}" presName="middleSibTrans" presStyleCnt="0"/>
      <dgm:spPr/>
    </dgm:pt>
    <dgm:pt modelId="{03590C81-299C-4522-BF0F-9440BA56FE83}" type="pres">
      <dgm:prSet presAssocID="{13045342-8164-4B39-A4B6-29C0EE37B939}" presName="mChild" presStyleLbl="fgAcc1" presStyleIdx="2" presStyleCnt="4" custLinFactNeighborY="-35182">
        <dgm:presLayoutVars>
          <dgm:bulletEnabled val="1"/>
        </dgm:presLayoutVars>
      </dgm:prSet>
      <dgm:spPr/>
      <dgm:t>
        <a:bodyPr/>
        <a:lstStyle/>
        <a:p>
          <a:endParaRPr lang="es-CO"/>
        </a:p>
      </dgm:t>
    </dgm:pt>
    <dgm:pt modelId="{8E2FACBD-9A80-40CE-B3A4-757CBD8E42CB}" type="pres">
      <dgm:prSet presAssocID="{9DE9D215-4FA9-4995-B58F-005EDFE2B8CD}" presName="middleSibTrans" presStyleCnt="0"/>
      <dgm:spPr/>
    </dgm:pt>
    <dgm:pt modelId="{EA37F8B1-056D-4D99-8027-4B48B1E5C320}" type="pres">
      <dgm:prSet presAssocID="{F927C41C-2649-4DA3-992F-1C0087E14769}" presName="mChild" presStyleLbl="fgAcc1" presStyleIdx="3" presStyleCnt="4" custLinFactNeighborY="-35182">
        <dgm:presLayoutVars>
          <dgm:bulletEnabled val="1"/>
        </dgm:presLayoutVars>
      </dgm:prSet>
      <dgm:spPr/>
      <dgm:t>
        <a:bodyPr/>
        <a:lstStyle/>
        <a:p>
          <a:endParaRPr lang="es-CO"/>
        </a:p>
      </dgm:t>
    </dgm:pt>
  </dgm:ptLst>
  <dgm:cxnLst>
    <dgm:cxn modelId="{8F61B5AE-65C4-4B78-8A17-6660C910BD0F}" srcId="{8459E1E3-3BA6-4BA8-A097-B6725DFC9AD7}" destId="{088078AF-CCB2-41DE-B514-67EE79459CD6}" srcOrd="0" destOrd="0" parTransId="{EB0793DA-CE11-4FBD-91EB-E735130762A4}" sibTransId="{E2693CF4-1582-4AF0-94FD-6867C90BB8C4}"/>
    <dgm:cxn modelId="{3D973BB3-F16D-4753-8E23-17304782053C}" srcId="{E58E9188-A838-423A-BE9C-A37DCEFC49A4}" destId="{8459E1E3-3BA6-4BA8-A097-B6725DFC9AD7}" srcOrd="0" destOrd="0" parTransId="{94522F39-26B3-430B-BB80-F8E9E75788A5}" sibTransId="{8856B76F-5EDC-42E0-9791-64CFB3358D46}"/>
    <dgm:cxn modelId="{4E0D5D95-403B-40DB-9A3E-3FD89B15FD58}" type="presOf" srcId="{FDBD97C1-2715-46AC-B210-13296FE0FFB8}" destId="{D8DCD9A2-99F8-4E85-BF39-5F93EEF2AFD5}" srcOrd="0" destOrd="0" presId="urn:microsoft.com/office/officeart/2005/8/layout/target2"/>
    <dgm:cxn modelId="{65106F17-161E-4835-87CA-4A410424C3CB}" type="presOf" srcId="{088078AF-CCB2-41DE-B514-67EE79459CD6}" destId="{1B52AEA2-0F7E-4A99-A936-E09117CC1A62}" srcOrd="0" destOrd="0" presId="urn:microsoft.com/office/officeart/2005/8/layout/target2"/>
    <dgm:cxn modelId="{069B2D9E-B9B8-4787-BEB4-57987D40AD37}" srcId="{E58E9188-A838-423A-BE9C-A37DCEFC49A4}" destId="{0EEF8C98-585E-4A24-BD99-936CEBAA3999}" srcOrd="1" destOrd="0" parTransId="{F554D1D6-F2F9-48D2-942F-45027AC82E2B}" sibTransId="{9FCED97A-952C-47AC-AF0F-EF083F41927D}"/>
    <dgm:cxn modelId="{57FF3E51-2503-4EF6-B567-61A519F28E18}" type="presOf" srcId="{E58E9188-A838-423A-BE9C-A37DCEFC49A4}" destId="{26F4FB7B-B704-4C5A-ACE2-ECCB67B3213D}" srcOrd="0" destOrd="0" presId="urn:microsoft.com/office/officeart/2005/8/layout/target2"/>
    <dgm:cxn modelId="{6D211E57-1821-42C8-85EE-C982862B1FF1}" type="presOf" srcId="{F927C41C-2649-4DA3-992F-1C0087E14769}" destId="{EA37F8B1-056D-4D99-8027-4B48B1E5C320}" srcOrd="0" destOrd="0" presId="urn:microsoft.com/office/officeart/2005/8/layout/target2"/>
    <dgm:cxn modelId="{3614D3CC-7747-41E3-9972-C1DBC6902B40}" type="presOf" srcId="{13045342-8164-4B39-A4B6-29C0EE37B939}" destId="{03590C81-299C-4522-BF0F-9440BA56FE83}" srcOrd="0" destOrd="0" presId="urn:microsoft.com/office/officeart/2005/8/layout/target2"/>
    <dgm:cxn modelId="{6FE24378-49F8-43A5-9615-71401F41ED02}" srcId="{0EEF8C98-585E-4A24-BD99-936CEBAA3999}" destId="{FDBD97C1-2715-46AC-B210-13296FE0FFB8}" srcOrd="0" destOrd="0" parTransId="{E91F60C4-4BB1-4B6A-90EB-3003C1B5029E}" sibTransId="{638917BC-EBA4-4250-A75D-B18470675062}"/>
    <dgm:cxn modelId="{DB0CCA0E-0777-40DD-A97A-858C9F476AEF}" type="presOf" srcId="{8459E1E3-3BA6-4BA8-A097-B6725DFC9AD7}" destId="{C3F9AAB7-0BDF-4DAD-9A95-E1C3AF12CEED}" srcOrd="0" destOrd="0" presId="urn:microsoft.com/office/officeart/2005/8/layout/target2"/>
    <dgm:cxn modelId="{872EF0B8-8234-4667-854A-BFCD02005DDB}" srcId="{0EEF8C98-585E-4A24-BD99-936CEBAA3999}" destId="{13045342-8164-4B39-A4B6-29C0EE37B939}" srcOrd="1" destOrd="0" parTransId="{8FEBBCB8-8804-413A-B086-4A7B19C2515D}" sibTransId="{9DE9D215-4FA9-4995-B58F-005EDFE2B8CD}"/>
    <dgm:cxn modelId="{5FBEAE91-8B67-4AC8-A956-9B600A85319C}" type="presOf" srcId="{0EEF8C98-585E-4A24-BD99-936CEBAA3999}" destId="{0C97957D-2A15-4004-9037-4F1FA9E8F1F9}" srcOrd="0" destOrd="0" presId="urn:microsoft.com/office/officeart/2005/8/layout/target2"/>
    <dgm:cxn modelId="{E382381C-B514-4414-95C9-BE690F171B34}" srcId="{0EEF8C98-585E-4A24-BD99-936CEBAA3999}" destId="{F927C41C-2649-4DA3-992F-1C0087E14769}" srcOrd="2" destOrd="0" parTransId="{7CE891B8-BDB7-408D-BD33-1E1408C2AD8A}" sibTransId="{725C8B9F-3F9A-468E-B47A-1F4CB18BB489}"/>
    <dgm:cxn modelId="{B32D8A4E-507F-4509-8789-312FE6CF0688}" type="presParOf" srcId="{26F4FB7B-B704-4C5A-ACE2-ECCB67B3213D}" destId="{C9220EBC-5D8D-4400-97C7-9CB560B97E59}" srcOrd="0" destOrd="0" presId="urn:microsoft.com/office/officeart/2005/8/layout/target2"/>
    <dgm:cxn modelId="{546C5B61-BB0B-47BF-AAD0-81BE39DC61D9}" type="presParOf" srcId="{C9220EBC-5D8D-4400-97C7-9CB560B97E59}" destId="{C3F9AAB7-0BDF-4DAD-9A95-E1C3AF12CEED}" srcOrd="0" destOrd="0" presId="urn:microsoft.com/office/officeart/2005/8/layout/target2"/>
    <dgm:cxn modelId="{EAF1617E-7145-4D31-8C08-13B0D628B77E}" type="presParOf" srcId="{C9220EBC-5D8D-4400-97C7-9CB560B97E59}" destId="{00303278-C9C9-44E7-8ACC-617A72B7E154}" srcOrd="1" destOrd="0" presId="urn:microsoft.com/office/officeart/2005/8/layout/target2"/>
    <dgm:cxn modelId="{0C10BF8B-2813-4301-A497-96F5ADE13482}" type="presParOf" srcId="{00303278-C9C9-44E7-8ACC-617A72B7E154}" destId="{1B52AEA2-0F7E-4A99-A936-E09117CC1A62}" srcOrd="0" destOrd="0" presId="urn:microsoft.com/office/officeart/2005/8/layout/target2"/>
    <dgm:cxn modelId="{87014316-9A88-4588-BDCA-3CF6CFC2A241}" type="presParOf" srcId="{26F4FB7B-B704-4C5A-ACE2-ECCB67B3213D}" destId="{5E065CAE-5D9A-42EF-B3BC-811318623939}" srcOrd="1" destOrd="0" presId="urn:microsoft.com/office/officeart/2005/8/layout/target2"/>
    <dgm:cxn modelId="{EF8AB506-8379-457E-828C-DBC52BFFB89D}" type="presParOf" srcId="{5E065CAE-5D9A-42EF-B3BC-811318623939}" destId="{0C97957D-2A15-4004-9037-4F1FA9E8F1F9}" srcOrd="0" destOrd="0" presId="urn:microsoft.com/office/officeart/2005/8/layout/target2"/>
    <dgm:cxn modelId="{9B1EC70B-E067-4EAD-B999-5F19E4DA24CF}" type="presParOf" srcId="{5E065CAE-5D9A-42EF-B3BC-811318623939}" destId="{118165D9-22AC-4F91-9FB6-0B0A57D35F18}" srcOrd="1" destOrd="0" presId="urn:microsoft.com/office/officeart/2005/8/layout/target2"/>
    <dgm:cxn modelId="{7C7F2FEE-579D-4090-BA9B-AA780A83EDE3}" type="presParOf" srcId="{118165D9-22AC-4F91-9FB6-0B0A57D35F18}" destId="{D8DCD9A2-99F8-4E85-BF39-5F93EEF2AFD5}" srcOrd="0" destOrd="0" presId="urn:microsoft.com/office/officeart/2005/8/layout/target2"/>
    <dgm:cxn modelId="{EF6C4256-C88E-4F55-8710-ED749F1A8D08}" type="presParOf" srcId="{118165D9-22AC-4F91-9FB6-0B0A57D35F18}" destId="{26FB0010-D80A-480D-B463-885F818828D3}" srcOrd="1" destOrd="0" presId="urn:microsoft.com/office/officeart/2005/8/layout/target2"/>
    <dgm:cxn modelId="{FE6DED04-B0AF-4012-A199-9774C3866F44}" type="presParOf" srcId="{118165D9-22AC-4F91-9FB6-0B0A57D35F18}" destId="{03590C81-299C-4522-BF0F-9440BA56FE83}" srcOrd="2" destOrd="0" presId="urn:microsoft.com/office/officeart/2005/8/layout/target2"/>
    <dgm:cxn modelId="{BEC882DD-DF26-44F0-A9FE-1EF5C31B1637}" type="presParOf" srcId="{118165D9-22AC-4F91-9FB6-0B0A57D35F18}" destId="{8E2FACBD-9A80-40CE-B3A4-757CBD8E42CB}" srcOrd="3" destOrd="0" presId="urn:microsoft.com/office/officeart/2005/8/layout/target2"/>
    <dgm:cxn modelId="{10B20839-1B95-47B5-953F-F9BF6962F61B}" type="presParOf" srcId="{118165D9-22AC-4F91-9FB6-0B0A57D35F18}" destId="{EA37F8B1-056D-4D99-8027-4B48B1E5C320}" srcOrd="4" destOrd="0" presId="urn:microsoft.com/office/officeart/2005/8/layout/targe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58E9188-A838-423A-BE9C-A37DCEFC49A4}" type="doc">
      <dgm:prSet loTypeId="urn:microsoft.com/office/officeart/2005/8/layout/target2" loCatId="relationship" qsTypeId="urn:microsoft.com/office/officeart/2005/8/quickstyle/simple1" qsCatId="simple" csTypeId="urn:microsoft.com/office/officeart/2005/8/colors/colorful3" csCatId="colorful" phldr="1"/>
      <dgm:spPr/>
      <dgm:t>
        <a:bodyPr/>
        <a:lstStyle/>
        <a:p>
          <a:endParaRPr lang="es-CO"/>
        </a:p>
      </dgm:t>
    </dgm:pt>
    <dgm:pt modelId="{8459E1E3-3BA6-4BA8-A097-B6725DFC9AD7}">
      <dgm:prSet phldrT="[Texto]"/>
      <dgm:spPr/>
      <dgm:t>
        <a:bodyPr/>
        <a:lstStyle/>
        <a:p>
          <a:pPr rtl="0"/>
          <a:r>
            <a:rPr lang="es-CO" b="1" dirty="0" smtClean="0"/>
            <a:t>PERSPECTIVAS DEL MODELO SOCIAL Y SOLIDARIO FRENTE A LAS NUEVAS DINÁMICAS DE LA ECONOMÍA Y LOS RETOS DEL DESARROLLO SOSTENIBLE</a:t>
          </a:r>
          <a:endParaRPr lang="es-CO" dirty="0"/>
        </a:p>
      </dgm:t>
    </dgm:pt>
    <dgm:pt modelId="{94522F39-26B3-430B-BB80-F8E9E75788A5}" type="parTrans" cxnId="{3D973BB3-F16D-4753-8E23-17304782053C}">
      <dgm:prSet/>
      <dgm:spPr/>
      <dgm:t>
        <a:bodyPr/>
        <a:lstStyle/>
        <a:p>
          <a:endParaRPr lang="es-CO"/>
        </a:p>
      </dgm:t>
    </dgm:pt>
    <dgm:pt modelId="{8856B76F-5EDC-42E0-9791-64CFB3358D46}" type="sibTrans" cxnId="{3D973BB3-F16D-4753-8E23-17304782053C}">
      <dgm:prSet/>
      <dgm:spPr/>
      <dgm:t>
        <a:bodyPr/>
        <a:lstStyle/>
        <a:p>
          <a:endParaRPr lang="es-CO"/>
        </a:p>
      </dgm:t>
    </dgm:pt>
    <dgm:pt modelId="{088078AF-CCB2-41DE-B514-67EE79459CD6}">
      <dgm:prSet phldrT="[Texto]"/>
      <dgm:spPr/>
      <dgm:t>
        <a:bodyPr/>
        <a:lstStyle/>
        <a:p>
          <a:r>
            <a:rPr lang="es-CO" dirty="0" smtClean="0"/>
            <a:t>En esta línea se abordaran estudios que den respuesta a los retos y desafíos que los mercados internacionalizados le imponen a las dinámicas socio-empresariales del modelo asociativo y solidario</a:t>
          </a:r>
          <a:endParaRPr lang="es-CO" dirty="0"/>
        </a:p>
      </dgm:t>
    </dgm:pt>
    <dgm:pt modelId="{EB0793DA-CE11-4FBD-91EB-E735130762A4}" type="parTrans" cxnId="{8F61B5AE-65C4-4B78-8A17-6660C910BD0F}">
      <dgm:prSet/>
      <dgm:spPr/>
      <dgm:t>
        <a:bodyPr/>
        <a:lstStyle/>
        <a:p>
          <a:endParaRPr lang="es-CO"/>
        </a:p>
      </dgm:t>
    </dgm:pt>
    <dgm:pt modelId="{E2693CF4-1582-4AF0-94FD-6867C90BB8C4}" type="sibTrans" cxnId="{8F61B5AE-65C4-4B78-8A17-6660C910BD0F}">
      <dgm:prSet/>
      <dgm:spPr/>
      <dgm:t>
        <a:bodyPr/>
        <a:lstStyle/>
        <a:p>
          <a:endParaRPr lang="es-CO"/>
        </a:p>
      </dgm:t>
    </dgm:pt>
    <dgm:pt modelId="{0EEF8C98-585E-4A24-BD99-936CEBAA3999}">
      <dgm:prSet phldrT="[Texto]" custT="1"/>
      <dgm:spPr/>
      <dgm:t>
        <a:bodyPr/>
        <a:lstStyle/>
        <a:p>
          <a:r>
            <a:rPr lang="es-CO" sz="2800" dirty="0" smtClean="0"/>
            <a:t>Ejes temáticos</a:t>
          </a:r>
          <a:endParaRPr lang="es-CO" sz="2800" dirty="0"/>
        </a:p>
      </dgm:t>
    </dgm:pt>
    <dgm:pt modelId="{F554D1D6-F2F9-48D2-942F-45027AC82E2B}" type="parTrans" cxnId="{069B2D9E-B9B8-4787-BEB4-57987D40AD37}">
      <dgm:prSet/>
      <dgm:spPr/>
      <dgm:t>
        <a:bodyPr/>
        <a:lstStyle/>
        <a:p>
          <a:endParaRPr lang="es-CO"/>
        </a:p>
      </dgm:t>
    </dgm:pt>
    <dgm:pt modelId="{9FCED97A-952C-47AC-AF0F-EF083F41927D}" type="sibTrans" cxnId="{069B2D9E-B9B8-4787-BEB4-57987D40AD37}">
      <dgm:prSet/>
      <dgm:spPr/>
      <dgm:t>
        <a:bodyPr/>
        <a:lstStyle/>
        <a:p>
          <a:endParaRPr lang="es-CO"/>
        </a:p>
      </dgm:t>
    </dgm:pt>
    <dgm:pt modelId="{FDBD97C1-2715-46AC-B210-13296FE0FFB8}">
      <dgm:prSet phldrT="[Texto]"/>
      <dgm:spPr/>
      <dgm:t>
        <a:bodyPr/>
        <a:lstStyle/>
        <a:p>
          <a:r>
            <a:rPr lang="es-CO" dirty="0" smtClean="0"/>
            <a:t>Competencia empresarial y la administración democrática de las organizaciones solidarias</a:t>
          </a:r>
          <a:endParaRPr lang="es-CO" dirty="0"/>
        </a:p>
      </dgm:t>
    </dgm:pt>
    <dgm:pt modelId="{E91F60C4-4BB1-4B6A-90EB-3003C1B5029E}" type="parTrans" cxnId="{6FE24378-49F8-43A5-9615-71401F41ED02}">
      <dgm:prSet/>
      <dgm:spPr/>
      <dgm:t>
        <a:bodyPr/>
        <a:lstStyle/>
        <a:p>
          <a:endParaRPr lang="es-CO"/>
        </a:p>
      </dgm:t>
    </dgm:pt>
    <dgm:pt modelId="{638917BC-EBA4-4250-A75D-B18470675062}" type="sibTrans" cxnId="{6FE24378-49F8-43A5-9615-71401F41ED02}">
      <dgm:prSet/>
      <dgm:spPr/>
      <dgm:t>
        <a:bodyPr/>
        <a:lstStyle/>
        <a:p>
          <a:endParaRPr lang="es-CO"/>
        </a:p>
      </dgm:t>
    </dgm:pt>
    <dgm:pt modelId="{13045342-8164-4B39-A4B6-29C0EE37B939}">
      <dgm:prSet phldrT="[Texto]"/>
      <dgm:spPr/>
      <dgm:t>
        <a:bodyPr/>
        <a:lstStyle/>
        <a:p>
          <a:pPr rtl="0"/>
          <a:r>
            <a:rPr lang="es-CO" dirty="0" smtClean="0"/>
            <a:t>El aporte social de las manifestaciones empresariales asociativas, frente a las lógicas contables y financieras de la empresa.</a:t>
          </a:r>
          <a:endParaRPr lang="es-CO" dirty="0"/>
        </a:p>
      </dgm:t>
    </dgm:pt>
    <dgm:pt modelId="{8FEBBCB8-8804-413A-B086-4A7B19C2515D}" type="parTrans" cxnId="{872EF0B8-8234-4667-854A-BFCD02005DDB}">
      <dgm:prSet/>
      <dgm:spPr/>
      <dgm:t>
        <a:bodyPr/>
        <a:lstStyle/>
        <a:p>
          <a:endParaRPr lang="es-CO"/>
        </a:p>
      </dgm:t>
    </dgm:pt>
    <dgm:pt modelId="{9DE9D215-4FA9-4995-B58F-005EDFE2B8CD}" type="sibTrans" cxnId="{872EF0B8-8234-4667-854A-BFCD02005DDB}">
      <dgm:prSet/>
      <dgm:spPr/>
      <dgm:t>
        <a:bodyPr/>
        <a:lstStyle/>
        <a:p>
          <a:endParaRPr lang="es-CO"/>
        </a:p>
      </dgm:t>
    </dgm:pt>
    <dgm:pt modelId="{F927C41C-2649-4DA3-992F-1C0087E14769}">
      <dgm:prSet phldrT="[Texto]"/>
      <dgm:spPr/>
      <dgm:t>
        <a:bodyPr/>
        <a:lstStyle/>
        <a:p>
          <a:pPr rtl="0"/>
          <a:r>
            <a:rPr lang="es-CO" dirty="0" smtClean="0"/>
            <a:t>Crecimiento empresarial de la organización con desarrollo social</a:t>
          </a:r>
          <a:endParaRPr lang="es-CO" dirty="0"/>
        </a:p>
      </dgm:t>
    </dgm:pt>
    <dgm:pt modelId="{7CE891B8-BDB7-408D-BD33-1E1408C2AD8A}" type="parTrans" cxnId="{E382381C-B514-4414-95C9-BE690F171B34}">
      <dgm:prSet/>
      <dgm:spPr/>
      <dgm:t>
        <a:bodyPr/>
        <a:lstStyle/>
        <a:p>
          <a:endParaRPr lang="es-CO"/>
        </a:p>
      </dgm:t>
    </dgm:pt>
    <dgm:pt modelId="{725C8B9F-3F9A-468E-B47A-1F4CB18BB489}" type="sibTrans" cxnId="{E382381C-B514-4414-95C9-BE690F171B34}">
      <dgm:prSet/>
      <dgm:spPr/>
      <dgm:t>
        <a:bodyPr/>
        <a:lstStyle/>
        <a:p>
          <a:endParaRPr lang="es-CO"/>
        </a:p>
      </dgm:t>
    </dgm:pt>
    <dgm:pt modelId="{26F4FB7B-B704-4C5A-ACE2-ECCB67B3213D}" type="pres">
      <dgm:prSet presAssocID="{E58E9188-A838-423A-BE9C-A37DCEFC49A4}" presName="Name0" presStyleCnt="0">
        <dgm:presLayoutVars>
          <dgm:chMax val="3"/>
          <dgm:chPref val="1"/>
          <dgm:dir/>
          <dgm:animLvl val="lvl"/>
          <dgm:resizeHandles/>
        </dgm:presLayoutVars>
      </dgm:prSet>
      <dgm:spPr/>
      <dgm:t>
        <a:bodyPr/>
        <a:lstStyle/>
        <a:p>
          <a:endParaRPr lang="es-CO"/>
        </a:p>
      </dgm:t>
    </dgm:pt>
    <dgm:pt modelId="{C9220EBC-5D8D-4400-97C7-9CB560B97E59}" type="pres">
      <dgm:prSet presAssocID="{E58E9188-A838-423A-BE9C-A37DCEFC49A4}" presName="outerBox" presStyleCnt="0"/>
      <dgm:spPr/>
    </dgm:pt>
    <dgm:pt modelId="{C3F9AAB7-0BDF-4DAD-9A95-E1C3AF12CEED}" type="pres">
      <dgm:prSet presAssocID="{E58E9188-A838-423A-BE9C-A37DCEFC49A4}" presName="outerBoxParent" presStyleLbl="node1" presStyleIdx="0" presStyleCnt="2"/>
      <dgm:spPr/>
      <dgm:t>
        <a:bodyPr/>
        <a:lstStyle/>
        <a:p>
          <a:endParaRPr lang="es-CO"/>
        </a:p>
      </dgm:t>
    </dgm:pt>
    <dgm:pt modelId="{00303278-C9C9-44E7-8ACC-617A72B7E154}" type="pres">
      <dgm:prSet presAssocID="{E58E9188-A838-423A-BE9C-A37DCEFC49A4}" presName="outerBoxChildren" presStyleCnt="0"/>
      <dgm:spPr/>
    </dgm:pt>
    <dgm:pt modelId="{1B52AEA2-0F7E-4A99-A936-E09117CC1A62}" type="pres">
      <dgm:prSet presAssocID="{088078AF-CCB2-41DE-B514-67EE79459CD6}" presName="oChild" presStyleLbl="fgAcc1" presStyleIdx="0" presStyleCnt="4" custScaleX="114945">
        <dgm:presLayoutVars>
          <dgm:bulletEnabled val="1"/>
        </dgm:presLayoutVars>
      </dgm:prSet>
      <dgm:spPr/>
      <dgm:t>
        <a:bodyPr/>
        <a:lstStyle/>
        <a:p>
          <a:endParaRPr lang="es-CO"/>
        </a:p>
      </dgm:t>
    </dgm:pt>
    <dgm:pt modelId="{5E065CAE-5D9A-42EF-B3BC-811318623939}" type="pres">
      <dgm:prSet presAssocID="{E58E9188-A838-423A-BE9C-A37DCEFC49A4}" presName="middleBox" presStyleCnt="0"/>
      <dgm:spPr/>
    </dgm:pt>
    <dgm:pt modelId="{0C97957D-2A15-4004-9037-4F1FA9E8F1F9}" type="pres">
      <dgm:prSet presAssocID="{E58E9188-A838-423A-BE9C-A37DCEFC49A4}" presName="middleBoxParent" presStyleLbl="node1" presStyleIdx="1" presStyleCnt="2"/>
      <dgm:spPr/>
      <dgm:t>
        <a:bodyPr/>
        <a:lstStyle/>
        <a:p>
          <a:endParaRPr lang="es-CO"/>
        </a:p>
      </dgm:t>
    </dgm:pt>
    <dgm:pt modelId="{118165D9-22AC-4F91-9FB6-0B0A57D35F18}" type="pres">
      <dgm:prSet presAssocID="{E58E9188-A838-423A-BE9C-A37DCEFC49A4}" presName="middleBoxChildren" presStyleCnt="0"/>
      <dgm:spPr/>
    </dgm:pt>
    <dgm:pt modelId="{D8DCD9A2-99F8-4E85-BF39-5F93EEF2AFD5}" type="pres">
      <dgm:prSet presAssocID="{FDBD97C1-2715-46AC-B210-13296FE0FFB8}" presName="mChild" presStyleLbl="fgAcc1" presStyleIdx="1" presStyleCnt="4" custLinFactNeighborY="-35182">
        <dgm:presLayoutVars>
          <dgm:bulletEnabled val="1"/>
        </dgm:presLayoutVars>
      </dgm:prSet>
      <dgm:spPr/>
      <dgm:t>
        <a:bodyPr/>
        <a:lstStyle/>
        <a:p>
          <a:endParaRPr lang="es-CO"/>
        </a:p>
      </dgm:t>
    </dgm:pt>
    <dgm:pt modelId="{26FB0010-D80A-480D-B463-885F818828D3}" type="pres">
      <dgm:prSet presAssocID="{638917BC-EBA4-4250-A75D-B18470675062}" presName="middleSibTrans" presStyleCnt="0"/>
      <dgm:spPr/>
    </dgm:pt>
    <dgm:pt modelId="{03590C81-299C-4522-BF0F-9440BA56FE83}" type="pres">
      <dgm:prSet presAssocID="{13045342-8164-4B39-A4B6-29C0EE37B939}" presName="mChild" presStyleLbl="fgAcc1" presStyleIdx="2" presStyleCnt="4" custLinFactNeighborY="-35182">
        <dgm:presLayoutVars>
          <dgm:bulletEnabled val="1"/>
        </dgm:presLayoutVars>
      </dgm:prSet>
      <dgm:spPr/>
      <dgm:t>
        <a:bodyPr/>
        <a:lstStyle/>
        <a:p>
          <a:endParaRPr lang="es-CO"/>
        </a:p>
      </dgm:t>
    </dgm:pt>
    <dgm:pt modelId="{8E2FACBD-9A80-40CE-B3A4-757CBD8E42CB}" type="pres">
      <dgm:prSet presAssocID="{9DE9D215-4FA9-4995-B58F-005EDFE2B8CD}" presName="middleSibTrans" presStyleCnt="0"/>
      <dgm:spPr/>
    </dgm:pt>
    <dgm:pt modelId="{EA37F8B1-056D-4D99-8027-4B48B1E5C320}" type="pres">
      <dgm:prSet presAssocID="{F927C41C-2649-4DA3-992F-1C0087E14769}" presName="mChild" presStyleLbl="fgAcc1" presStyleIdx="3" presStyleCnt="4" custLinFactNeighborY="-35182">
        <dgm:presLayoutVars>
          <dgm:bulletEnabled val="1"/>
        </dgm:presLayoutVars>
      </dgm:prSet>
      <dgm:spPr/>
      <dgm:t>
        <a:bodyPr/>
        <a:lstStyle/>
        <a:p>
          <a:endParaRPr lang="es-CO"/>
        </a:p>
      </dgm:t>
    </dgm:pt>
  </dgm:ptLst>
  <dgm:cxnLst>
    <dgm:cxn modelId="{8F61B5AE-65C4-4B78-8A17-6660C910BD0F}" srcId="{8459E1E3-3BA6-4BA8-A097-B6725DFC9AD7}" destId="{088078AF-CCB2-41DE-B514-67EE79459CD6}" srcOrd="0" destOrd="0" parTransId="{EB0793DA-CE11-4FBD-91EB-E735130762A4}" sibTransId="{E2693CF4-1582-4AF0-94FD-6867C90BB8C4}"/>
    <dgm:cxn modelId="{1D7C9054-2888-48E8-90A3-7B47E29EFDC4}" type="presOf" srcId="{FDBD97C1-2715-46AC-B210-13296FE0FFB8}" destId="{D8DCD9A2-99F8-4E85-BF39-5F93EEF2AFD5}" srcOrd="0" destOrd="0" presId="urn:microsoft.com/office/officeart/2005/8/layout/target2"/>
    <dgm:cxn modelId="{658CA2F2-FB98-4D20-A62B-70BD7E224D6F}" type="presOf" srcId="{0EEF8C98-585E-4A24-BD99-936CEBAA3999}" destId="{0C97957D-2A15-4004-9037-4F1FA9E8F1F9}" srcOrd="0" destOrd="0" presId="urn:microsoft.com/office/officeart/2005/8/layout/target2"/>
    <dgm:cxn modelId="{387CC433-B68A-483E-8371-938C32AC4068}" type="presOf" srcId="{8459E1E3-3BA6-4BA8-A097-B6725DFC9AD7}" destId="{C3F9AAB7-0BDF-4DAD-9A95-E1C3AF12CEED}" srcOrd="0" destOrd="0" presId="urn:microsoft.com/office/officeart/2005/8/layout/target2"/>
    <dgm:cxn modelId="{3D973BB3-F16D-4753-8E23-17304782053C}" srcId="{E58E9188-A838-423A-BE9C-A37DCEFC49A4}" destId="{8459E1E3-3BA6-4BA8-A097-B6725DFC9AD7}" srcOrd="0" destOrd="0" parTransId="{94522F39-26B3-430B-BB80-F8E9E75788A5}" sibTransId="{8856B76F-5EDC-42E0-9791-64CFB3358D46}"/>
    <dgm:cxn modelId="{D21EB1E5-9794-4FCD-A640-32A6560DB6BA}" type="presOf" srcId="{F927C41C-2649-4DA3-992F-1C0087E14769}" destId="{EA37F8B1-056D-4D99-8027-4B48B1E5C320}" srcOrd="0" destOrd="0" presId="urn:microsoft.com/office/officeart/2005/8/layout/target2"/>
    <dgm:cxn modelId="{6840F604-32DE-4264-A3AC-52D7E6E0415C}" type="presOf" srcId="{088078AF-CCB2-41DE-B514-67EE79459CD6}" destId="{1B52AEA2-0F7E-4A99-A936-E09117CC1A62}" srcOrd="0" destOrd="0" presId="urn:microsoft.com/office/officeart/2005/8/layout/target2"/>
    <dgm:cxn modelId="{069B2D9E-B9B8-4787-BEB4-57987D40AD37}" srcId="{E58E9188-A838-423A-BE9C-A37DCEFC49A4}" destId="{0EEF8C98-585E-4A24-BD99-936CEBAA3999}" srcOrd="1" destOrd="0" parTransId="{F554D1D6-F2F9-48D2-942F-45027AC82E2B}" sibTransId="{9FCED97A-952C-47AC-AF0F-EF083F41927D}"/>
    <dgm:cxn modelId="{3B98B4BE-736A-4D25-8217-CD2E413F4252}" type="presOf" srcId="{13045342-8164-4B39-A4B6-29C0EE37B939}" destId="{03590C81-299C-4522-BF0F-9440BA56FE83}" srcOrd="0" destOrd="0" presId="urn:microsoft.com/office/officeart/2005/8/layout/target2"/>
    <dgm:cxn modelId="{2B9A33EB-B117-48B3-BAA9-FD955A1288CB}" type="presOf" srcId="{E58E9188-A838-423A-BE9C-A37DCEFC49A4}" destId="{26F4FB7B-B704-4C5A-ACE2-ECCB67B3213D}" srcOrd="0" destOrd="0" presId="urn:microsoft.com/office/officeart/2005/8/layout/target2"/>
    <dgm:cxn modelId="{6FE24378-49F8-43A5-9615-71401F41ED02}" srcId="{0EEF8C98-585E-4A24-BD99-936CEBAA3999}" destId="{FDBD97C1-2715-46AC-B210-13296FE0FFB8}" srcOrd="0" destOrd="0" parTransId="{E91F60C4-4BB1-4B6A-90EB-3003C1B5029E}" sibTransId="{638917BC-EBA4-4250-A75D-B18470675062}"/>
    <dgm:cxn modelId="{872EF0B8-8234-4667-854A-BFCD02005DDB}" srcId="{0EEF8C98-585E-4A24-BD99-936CEBAA3999}" destId="{13045342-8164-4B39-A4B6-29C0EE37B939}" srcOrd="1" destOrd="0" parTransId="{8FEBBCB8-8804-413A-B086-4A7B19C2515D}" sibTransId="{9DE9D215-4FA9-4995-B58F-005EDFE2B8CD}"/>
    <dgm:cxn modelId="{E382381C-B514-4414-95C9-BE690F171B34}" srcId="{0EEF8C98-585E-4A24-BD99-936CEBAA3999}" destId="{F927C41C-2649-4DA3-992F-1C0087E14769}" srcOrd="2" destOrd="0" parTransId="{7CE891B8-BDB7-408D-BD33-1E1408C2AD8A}" sibTransId="{725C8B9F-3F9A-468E-B47A-1F4CB18BB489}"/>
    <dgm:cxn modelId="{D469751D-911F-47A2-A412-E29BE4857535}" type="presParOf" srcId="{26F4FB7B-B704-4C5A-ACE2-ECCB67B3213D}" destId="{C9220EBC-5D8D-4400-97C7-9CB560B97E59}" srcOrd="0" destOrd="0" presId="urn:microsoft.com/office/officeart/2005/8/layout/target2"/>
    <dgm:cxn modelId="{4334A829-C9DB-402F-BF5E-31933B9C3301}" type="presParOf" srcId="{C9220EBC-5D8D-4400-97C7-9CB560B97E59}" destId="{C3F9AAB7-0BDF-4DAD-9A95-E1C3AF12CEED}" srcOrd="0" destOrd="0" presId="urn:microsoft.com/office/officeart/2005/8/layout/target2"/>
    <dgm:cxn modelId="{A9A1F0ED-D638-4243-B3FF-E98CC44DE241}" type="presParOf" srcId="{C9220EBC-5D8D-4400-97C7-9CB560B97E59}" destId="{00303278-C9C9-44E7-8ACC-617A72B7E154}" srcOrd="1" destOrd="0" presId="urn:microsoft.com/office/officeart/2005/8/layout/target2"/>
    <dgm:cxn modelId="{90FC7B7D-9FA8-4DE7-AB68-3DEB7D06E008}" type="presParOf" srcId="{00303278-C9C9-44E7-8ACC-617A72B7E154}" destId="{1B52AEA2-0F7E-4A99-A936-E09117CC1A62}" srcOrd="0" destOrd="0" presId="urn:microsoft.com/office/officeart/2005/8/layout/target2"/>
    <dgm:cxn modelId="{8A1438F5-CB2A-47D4-858D-23127B9066B7}" type="presParOf" srcId="{26F4FB7B-B704-4C5A-ACE2-ECCB67B3213D}" destId="{5E065CAE-5D9A-42EF-B3BC-811318623939}" srcOrd="1" destOrd="0" presId="urn:microsoft.com/office/officeart/2005/8/layout/target2"/>
    <dgm:cxn modelId="{1D03E308-F83A-40DC-9A28-4689C4DAEB68}" type="presParOf" srcId="{5E065CAE-5D9A-42EF-B3BC-811318623939}" destId="{0C97957D-2A15-4004-9037-4F1FA9E8F1F9}" srcOrd="0" destOrd="0" presId="urn:microsoft.com/office/officeart/2005/8/layout/target2"/>
    <dgm:cxn modelId="{9D2D5304-EE3E-4904-A495-D1F2485ACF0F}" type="presParOf" srcId="{5E065CAE-5D9A-42EF-B3BC-811318623939}" destId="{118165D9-22AC-4F91-9FB6-0B0A57D35F18}" srcOrd="1" destOrd="0" presId="urn:microsoft.com/office/officeart/2005/8/layout/target2"/>
    <dgm:cxn modelId="{23DE3B2A-F8D7-4E63-B3DB-9FA15A899F60}" type="presParOf" srcId="{118165D9-22AC-4F91-9FB6-0B0A57D35F18}" destId="{D8DCD9A2-99F8-4E85-BF39-5F93EEF2AFD5}" srcOrd="0" destOrd="0" presId="urn:microsoft.com/office/officeart/2005/8/layout/target2"/>
    <dgm:cxn modelId="{AA24DA70-9738-44C9-8D97-847E8E4DCDC7}" type="presParOf" srcId="{118165D9-22AC-4F91-9FB6-0B0A57D35F18}" destId="{26FB0010-D80A-480D-B463-885F818828D3}" srcOrd="1" destOrd="0" presId="urn:microsoft.com/office/officeart/2005/8/layout/target2"/>
    <dgm:cxn modelId="{3F2DEBA1-C98F-49A7-BAD2-55533187971D}" type="presParOf" srcId="{118165D9-22AC-4F91-9FB6-0B0A57D35F18}" destId="{03590C81-299C-4522-BF0F-9440BA56FE83}" srcOrd="2" destOrd="0" presId="urn:microsoft.com/office/officeart/2005/8/layout/target2"/>
    <dgm:cxn modelId="{B1FF6EE8-B0B9-48F6-B1EF-BB47900CFA93}" type="presParOf" srcId="{118165D9-22AC-4F91-9FB6-0B0A57D35F18}" destId="{8E2FACBD-9A80-40CE-B3A4-757CBD8E42CB}" srcOrd="3" destOrd="0" presId="urn:microsoft.com/office/officeart/2005/8/layout/target2"/>
    <dgm:cxn modelId="{7B1279AB-99BD-408B-8932-2DAA2A55E4C5}" type="presParOf" srcId="{118165D9-22AC-4F91-9FB6-0B0A57D35F18}" destId="{EA37F8B1-056D-4D99-8027-4B48B1E5C320}" srcOrd="4" destOrd="0" presId="urn:microsoft.com/office/officeart/2005/8/layout/targe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58E9188-A838-423A-BE9C-A37DCEFC49A4}" type="doc">
      <dgm:prSet loTypeId="urn:microsoft.com/office/officeart/2005/8/layout/target2" loCatId="relationship" qsTypeId="urn:microsoft.com/office/officeart/2005/8/quickstyle/simple1" qsCatId="simple" csTypeId="urn:microsoft.com/office/officeart/2005/8/colors/colorful5" csCatId="colorful" phldr="1"/>
      <dgm:spPr/>
      <dgm:t>
        <a:bodyPr/>
        <a:lstStyle/>
        <a:p>
          <a:endParaRPr lang="es-CO"/>
        </a:p>
      </dgm:t>
    </dgm:pt>
    <dgm:pt modelId="{8459E1E3-3BA6-4BA8-A097-B6725DFC9AD7}">
      <dgm:prSet phldrT="[Texto]"/>
      <dgm:spPr/>
      <dgm:t>
        <a:bodyPr/>
        <a:lstStyle/>
        <a:p>
          <a:pPr rtl="0"/>
          <a:r>
            <a:rPr lang="es-CO" b="1" dirty="0" smtClean="0"/>
            <a:t>GENERACION DE EMPLEO, ECONOMÍA SOLIDARIA, MEJORAMIENTO DE LA CALIDAD DE VIDA</a:t>
          </a:r>
          <a:r>
            <a:rPr lang="es-CO" dirty="0" smtClean="0"/>
            <a:t> </a:t>
          </a:r>
          <a:r>
            <a:rPr lang="es-CO" b="1" dirty="0" smtClean="0"/>
            <a:t>Y APERTURA DE OPORTUNIDADES </a:t>
          </a:r>
          <a:endParaRPr lang="es-CO" dirty="0"/>
        </a:p>
      </dgm:t>
    </dgm:pt>
    <dgm:pt modelId="{94522F39-26B3-430B-BB80-F8E9E75788A5}" type="parTrans" cxnId="{3D973BB3-F16D-4753-8E23-17304782053C}">
      <dgm:prSet/>
      <dgm:spPr/>
      <dgm:t>
        <a:bodyPr/>
        <a:lstStyle/>
        <a:p>
          <a:endParaRPr lang="es-CO"/>
        </a:p>
      </dgm:t>
    </dgm:pt>
    <dgm:pt modelId="{8856B76F-5EDC-42E0-9791-64CFB3358D46}" type="sibTrans" cxnId="{3D973BB3-F16D-4753-8E23-17304782053C}">
      <dgm:prSet/>
      <dgm:spPr/>
      <dgm:t>
        <a:bodyPr/>
        <a:lstStyle/>
        <a:p>
          <a:endParaRPr lang="es-CO"/>
        </a:p>
      </dgm:t>
    </dgm:pt>
    <dgm:pt modelId="{088078AF-CCB2-41DE-B514-67EE79459CD6}">
      <dgm:prSet phldrT="[Texto]"/>
      <dgm:spPr/>
      <dgm:t>
        <a:bodyPr/>
        <a:lstStyle/>
        <a:p>
          <a:r>
            <a:rPr lang="es-CO" dirty="0" smtClean="0"/>
            <a:t>Esta línea abordará temáticas relacionadas con el trabajo y la generación de empleo desde las dinámicas socio empresariales del modelo asociativo, marcadamente cuantitativa. </a:t>
          </a:r>
          <a:endParaRPr lang="es-CO" dirty="0"/>
        </a:p>
      </dgm:t>
    </dgm:pt>
    <dgm:pt modelId="{EB0793DA-CE11-4FBD-91EB-E735130762A4}" type="parTrans" cxnId="{8F61B5AE-65C4-4B78-8A17-6660C910BD0F}">
      <dgm:prSet/>
      <dgm:spPr/>
      <dgm:t>
        <a:bodyPr/>
        <a:lstStyle/>
        <a:p>
          <a:endParaRPr lang="es-CO"/>
        </a:p>
      </dgm:t>
    </dgm:pt>
    <dgm:pt modelId="{E2693CF4-1582-4AF0-94FD-6867C90BB8C4}" type="sibTrans" cxnId="{8F61B5AE-65C4-4B78-8A17-6660C910BD0F}">
      <dgm:prSet/>
      <dgm:spPr/>
      <dgm:t>
        <a:bodyPr/>
        <a:lstStyle/>
        <a:p>
          <a:endParaRPr lang="es-CO"/>
        </a:p>
      </dgm:t>
    </dgm:pt>
    <dgm:pt modelId="{0EEF8C98-585E-4A24-BD99-936CEBAA3999}">
      <dgm:prSet phldrT="[Texto]" custT="1"/>
      <dgm:spPr/>
      <dgm:t>
        <a:bodyPr/>
        <a:lstStyle/>
        <a:p>
          <a:r>
            <a:rPr lang="es-CO" sz="2800" dirty="0" smtClean="0"/>
            <a:t>Ejes temáticos</a:t>
          </a:r>
          <a:endParaRPr lang="es-CO" sz="2800" dirty="0"/>
        </a:p>
      </dgm:t>
    </dgm:pt>
    <dgm:pt modelId="{F554D1D6-F2F9-48D2-942F-45027AC82E2B}" type="parTrans" cxnId="{069B2D9E-B9B8-4787-BEB4-57987D40AD37}">
      <dgm:prSet/>
      <dgm:spPr/>
      <dgm:t>
        <a:bodyPr/>
        <a:lstStyle/>
        <a:p>
          <a:endParaRPr lang="es-CO"/>
        </a:p>
      </dgm:t>
    </dgm:pt>
    <dgm:pt modelId="{9FCED97A-952C-47AC-AF0F-EF083F41927D}" type="sibTrans" cxnId="{069B2D9E-B9B8-4787-BEB4-57987D40AD37}">
      <dgm:prSet/>
      <dgm:spPr/>
      <dgm:t>
        <a:bodyPr/>
        <a:lstStyle/>
        <a:p>
          <a:endParaRPr lang="es-CO"/>
        </a:p>
      </dgm:t>
    </dgm:pt>
    <dgm:pt modelId="{FDBD97C1-2715-46AC-B210-13296FE0FFB8}">
      <dgm:prSet phldrT="[Texto]"/>
      <dgm:spPr/>
      <dgm:t>
        <a:bodyPr/>
        <a:lstStyle/>
        <a:p>
          <a:r>
            <a:rPr lang="es-CO" dirty="0" smtClean="0"/>
            <a:t>Metodología para la medición del empleo  generado por las organizaciones solidarias</a:t>
          </a:r>
          <a:endParaRPr lang="es-CO" dirty="0"/>
        </a:p>
      </dgm:t>
    </dgm:pt>
    <dgm:pt modelId="{E91F60C4-4BB1-4B6A-90EB-3003C1B5029E}" type="parTrans" cxnId="{6FE24378-49F8-43A5-9615-71401F41ED02}">
      <dgm:prSet/>
      <dgm:spPr/>
      <dgm:t>
        <a:bodyPr/>
        <a:lstStyle/>
        <a:p>
          <a:endParaRPr lang="es-CO"/>
        </a:p>
      </dgm:t>
    </dgm:pt>
    <dgm:pt modelId="{638917BC-EBA4-4250-A75D-B18470675062}" type="sibTrans" cxnId="{6FE24378-49F8-43A5-9615-71401F41ED02}">
      <dgm:prSet/>
      <dgm:spPr/>
      <dgm:t>
        <a:bodyPr/>
        <a:lstStyle/>
        <a:p>
          <a:endParaRPr lang="es-CO"/>
        </a:p>
      </dgm:t>
    </dgm:pt>
    <dgm:pt modelId="{13045342-8164-4B39-A4B6-29C0EE37B939}">
      <dgm:prSet phldrT="[Texto]"/>
      <dgm:spPr/>
      <dgm:t>
        <a:bodyPr/>
        <a:lstStyle/>
        <a:p>
          <a:pPr rtl="0"/>
          <a:r>
            <a:rPr lang="es-CO" dirty="0" smtClean="0"/>
            <a:t>Fomento y fortalecimiento del sector solidario para  generar ocupación productiva, empleo digno y decente</a:t>
          </a:r>
          <a:endParaRPr lang="es-CO" dirty="0"/>
        </a:p>
      </dgm:t>
    </dgm:pt>
    <dgm:pt modelId="{8FEBBCB8-8804-413A-B086-4A7B19C2515D}" type="parTrans" cxnId="{872EF0B8-8234-4667-854A-BFCD02005DDB}">
      <dgm:prSet/>
      <dgm:spPr/>
      <dgm:t>
        <a:bodyPr/>
        <a:lstStyle/>
        <a:p>
          <a:endParaRPr lang="es-CO"/>
        </a:p>
      </dgm:t>
    </dgm:pt>
    <dgm:pt modelId="{9DE9D215-4FA9-4995-B58F-005EDFE2B8CD}" type="sibTrans" cxnId="{872EF0B8-8234-4667-854A-BFCD02005DDB}">
      <dgm:prSet/>
      <dgm:spPr/>
      <dgm:t>
        <a:bodyPr/>
        <a:lstStyle/>
        <a:p>
          <a:endParaRPr lang="es-CO"/>
        </a:p>
      </dgm:t>
    </dgm:pt>
    <dgm:pt modelId="{F927C41C-2649-4DA3-992F-1C0087E14769}">
      <dgm:prSet phldrT="[Texto]"/>
      <dgm:spPr/>
      <dgm:t>
        <a:bodyPr/>
        <a:lstStyle/>
        <a:p>
          <a:pPr rtl="0"/>
          <a:r>
            <a:rPr lang="es-CO" dirty="0" smtClean="0"/>
            <a:t>Tipologías de empleo y trabajo que genera las dinámicas empresariales solidarias</a:t>
          </a:r>
          <a:endParaRPr lang="es-CO" dirty="0"/>
        </a:p>
      </dgm:t>
    </dgm:pt>
    <dgm:pt modelId="{7CE891B8-BDB7-408D-BD33-1E1408C2AD8A}" type="parTrans" cxnId="{E382381C-B514-4414-95C9-BE690F171B34}">
      <dgm:prSet/>
      <dgm:spPr/>
      <dgm:t>
        <a:bodyPr/>
        <a:lstStyle/>
        <a:p>
          <a:endParaRPr lang="es-CO"/>
        </a:p>
      </dgm:t>
    </dgm:pt>
    <dgm:pt modelId="{725C8B9F-3F9A-468E-B47A-1F4CB18BB489}" type="sibTrans" cxnId="{E382381C-B514-4414-95C9-BE690F171B34}">
      <dgm:prSet/>
      <dgm:spPr/>
      <dgm:t>
        <a:bodyPr/>
        <a:lstStyle/>
        <a:p>
          <a:endParaRPr lang="es-CO"/>
        </a:p>
      </dgm:t>
    </dgm:pt>
    <dgm:pt modelId="{26F4FB7B-B704-4C5A-ACE2-ECCB67B3213D}" type="pres">
      <dgm:prSet presAssocID="{E58E9188-A838-423A-BE9C-A37DCEFC49A4}" presName="Name0" presStyleCnt="0">
        <dgm:presLayoutVars>
          <dgm:chMax val="3"/>
          <dgm:chPref val="1"/>
          <dgm:dir/>
          <dgm:animLvl val="lvl"/>
          <dgm:resizeHandles/>
        </dgm:presLayoutVars>
      </dgm:prSet>
      <dgm:spPr/>
      <dgm:t>
        <a:bodyPr/>
        <a:lstStyle/>
        <a:p>
          <a:endParaRPr lang="es-CO"/>
        </a:p>
      </dgm:t>
    </dgm:pt>
    <dgm:pt modelId="{C9220EBC-5D8D-4400-97C7-9CB560B97E59}" type="pres">
      <dgm:prSet presAssocID="{E58E9188-A838-423A-BE9C-A37DCEFC49A4}" presName="outerBox" presStyleCnt="0"/>
      <dgm:spPr/>
    </dgm:pt>
    <dgm:pt modelId="{C3F9AAB7-0BDF-4DAD-9A95-E1C3AF12CEED}" type="pres">
      <dgm:prSet presAssocID="{E58E9188-A838-423A-BE9C-A37DCEFC49A4}" presName="outerBoxParent" presStyleLbl="node1" presStyleIdx="0" presStyleCnt="2"/>
      <dgm:spPr/>
      <dgm:t>
        <a:bodyPr/>
        <a:lstStyle/>
        <a:p>
          <a:endParaRPr lang="es-CO"/>
        </a:p>
      </dgm:t>
    </dgm:pt>
    <dgm:pt modelId="{00303278-C9C9-44E7-8ACC-617A72B7E154}" type="pres">
      <dgm:prSet presAssocID="{E58E9188-A838-423A-BE9C-A37DCEFC49A4}" presName="outerBoxChildren" presStyleCnt="0"/>
      <dgm:spPr/>
    </dgm:pt>
    <dgm:pt modelId="{1B52AEA2-0F7E-4A99-A936-E09117CC1A62}" type="pres">
      <dgm:prSet presAssocID="{088078AF-CCB2-41DE-B514-67EE79459CD6}" presName="oChild" presStyleLbl="fgAcc1" presStyleIdx="0" presStyleCnt="4" custScaleX="120596">
        <dgm:presLayoutVars>
          <dgm:bulletEnabled val="1"/>
        </dgm:presLayoutVars>
      </dgm:prSet>
      <dgm:spPr/>
      <dgm:t>
        <a:bodyPr/>
        <a:lstStyle/>
        <a:p>
          <a:endParaRPr lang="es-CO"/>
        </a:p>
      </dgm:t>
    </dgm:pt>
    <dgm:pt modelId="{5E065CAE-5D9A-42EF-B3BC-811318623939}" type="pres">
      <dgm:prSet presAssocID="{E58E9188-A838-423A-BE9C-A37DCEFC49A4}" presName="middleBox" presStyleCnt="0"/>
      <dgm:spPr/>
    </dgm:pt>
    <dgm:pt modelId="{0C97957D-2A15-4004-9037-4F1FA9E8F1F9}" type="pres">
      <dgm:prSet presAssocID="{E58E9188-A838-423A-BE9C-A37DCEFC49A4}" presName="middleBoxParent" presStyleLbl="node1" presStyleIdx="1" presStyleCnt="2"/>
      <dgm:spPr/>
      <dgm:t>
        <a:bodyPr/>
        <a:lstStyle/>
        <a:p>
          <a:endParaRPr lang="es-CO"/>
        </a:p>
      </dgm:t>
    </dgm:pt>
    <dgm:pt modelId="{118165D9-22AC-4F91-9FB6-0B0A57D35F18}" type="pres">
      <dgm:prSet presAssocID="{E58E9188-A838-423A-BE9C-A37DCEFC49A4}" presName="middleBoxChildren" presStyleCnt="0"/>
      <dgm:spPr/>
    </dgm:pt>
    <dgm:pt modelId="{D8DCD9A2-99F8-4E85-BF39-5F93EEF2AFD5}" type="pres">
      <dgm:prSet presAssocID="{FDBD97C1-2715-46AC-B210-13296FE0FFB8}" presName="mChild" presStyleLbl="fgAcc1" presStyleIdx="1" presStyleCnt="4" custLinFactNeighborY="-35182">
        <dgm:presLayoutVars>
          <dgm:bulletEnabled val="1"/>
        </dgm:presLayoutVars>
      </dgm:prSet>
      <dgm:spPr/>
      <dgm:t>
        <a:bodyPr/>
        <a:lstStyle/>
        <a:p>
          <a:endParaRPr lang="es-CO"/>
        </a:p>
      </dgm:t>
    </dgm:pt>
    <dgm:pt modelId="{26FB0010-D80A-480D-B463-885F818828D3}" type="pres">
      <dgm:prSet presAssocID="{638917BC-EBA4-4250-A75D-B18470675062}" presName="middleSibTrans" presStyleCnt="0"/>
      <dgm:spPr/>
    </dgm:pt>
    <dgm:pt modelId="{03590C81-299C-4522-BF0F-9440BA56FE83}" type="pres">
      <dgm:prSet presAssocID="{13045342-8164-4B39-A4B6-29C0EE37B939}" presName="mChild" presStyleLbl="fgAcc1" presStyleIdx="2" presStyleCnt="4" custLinFactNeighborY="-35182">
        <dgm:presLayoutVars>
          <dgm:bulletEnabled val="1"/>
        </dgm:presLayoutVars>
      </dgm:prSet>
      <dgm:spPr/>
      <dgm:t>
        <a:bodyPr/>
        <a:lstStyle/>
        <a:p>
          <a:endParaRPr lang="es-CO"/>
        </a:p>
      </dgm:t>
    </dgm:pt>
    <dgm:pt modelId="{8E2FACBD-9A80-40CE-B3A4-757CBD8E42CB}" type="pres">
      <dgm:prSet presAssocID="{9DE9D215-4FA9-4995-B58F-005EDFE2B8CD}" presName="middleSibTrans" presStyleCnt="0"/>
      <dgm:spPr/>
    </dgm:pt>
    <dgm:pt modelId="{EA37F8B1-056D-4D99-8027-4B48B1E5C320}" type="pres">
      <dgm:prSet presAssocID="{F927C41C-2649-4DA3-992F-1C0087E14769}" presName="mChild" presStyleLbl="fgAcc1" presStyleIdx="3" presStyleCnt="4" custLinFactNeighborY="-35182">
        <dgm:presLayoutVars>
          <dgm:bulletEnabled val="1"/>
        </dgm:presLayoutVars>
      </dgm:prSet>
      <dgm:spPr/>
      <dgm:t>
        <a:bodyPr/>
        <a:lstStyle/>
        <a:p>
          <a:endParaRPr lang="es-CO"/>
        </a:p>
      </dgm:t>
    </dgm:pt>
  </dgm:ptLst>
  <dgm:cxnLst>
    <dgm:cxn modelId="{E382381C-B514-4414-95C9-BE690F171B34}" srcId="{0EEF8C98-585E-4A24-BD99-936CEBAA3999}" destId="{F927C41C-2649-4DA3-992F-1C0087E14769}" srcOrd="2" destOrd="0" parTransId="{7CE891B8-BDB7-408D-BD33-1E1408C2AD8A}" sibTransId="{725C8B9F-3F9A-468E-B47A-1F4CB18BB489}"/>
    <dgm:cxn modelId="{3CC85F73-9DBE-48F4-8789-92EB660AE8DA}" type="presOf" srcId="{FDBD97C1-2715-46AC-B210-13296FE0FFB8}" destId="{D8DCD9A2-99F8-4E85-BF39-5F93EEF2AFD5}" srcOrd="0" destOrd="0" presId="urn:microsoft.com/office/officeart/2005/8/layout/target2"/>
    <dgm:cxn modelId="{069B2D9E-B9B8-4787-BEB4-57987D40AD37}" srcId="{E58E9188-A838-423A-BE9C-A37DCEFC49A4}" destId="{0EEF8C98-585E-4A24-BD99-936CEBAA3999}" srcOrd="1" destOrd="0" parTransId="{F554D1D6-F2F9-48D2-942F-45027AC82E2B}" sibTransId="{9FCED97A-952C-47AC-AF0F-EF083F41927D}"/>
    <dgm:cxn modelId="{1A30E5FD-366A-4DD3-AEB0-EF3BB5610E05}" type="presOf" srcId="{0EEF8C98-585E-4A24-BD99-936CEBAA3999}" destId="{0C97957D-2A15-4004-9037-4F1FA9E8F1F9}" srcOrd="0" destOrd="0" presId="urn:microsoft.com/office/officeart/2005/8/layout/target2"/>
    <dgm:cxn modelId="{BA0C325D-AEFE-4CA6-A3B6-38120AB5FD45}" type="presOf" srcId="{13045342-8164-4B39-A4B6-29C0EE37B939}" destId="{03590C81-299C-4522-BF0F-9440BA56FE83}" srcOrd="0" destOrd="0" presId="urn:microsoft.com/office/officeart/2005/8/layout/target2"/>
    <dgm:cxn modelId="{0D7322E6-6590-41AF-AF6F-B5C2F3AE6C5C}" type="presOf" srcId="{E58E9188-A838-423A-BE9C-A37DCEFC49A4}" destId="{26F4FB7B-B704-4C5A-ACE2-ECCB67B3213D}" srcOrd="0" destOrd="0" presId="urn:microsoft.com/office/officeart/2005/8/layout/target2"/>
    <dgm:cxn modelId="{B6B9FD91-625B-449B-AF49-D94D0FA0D264}" type="presOf" srcId="{088078AF-CCB2-41DE-B514-67EE79459CD6}" destId="{1B52AEA2-0F7E-4A99-A936-E09117CC1A62}" srcOrd="0" destOrd="0" presId="urn:microsoft.com/office/officeart/2005/8/layout/target2"/>
    <dgm:cxn modelId="{8F61B5AE-65C4-4B78-8A17-6660C910BD0F}" srcId="{8459E1E3-3BA6-4BA8-A097-B6725DFC9AD7}" destId="{088078AF-CCB2-41DE-B514-67EE79459CD6}" srcOrd="0" destOrd="0" parTransId="{EB0793DA-CE11-4FBD-91EB-E735130762A4}" sibTransId="{E2693CF4-1582-4AF0-94FD-6867C90BB8C4}"/>
    <dgm:cxn modelId="{6FE24378-49F8-43A5-9615-71401F41ED02}" srcId="{0EEF8C98-585E-4A24-BD99-936CEBAA3999}" destId="{FDBD97C1-2715-46AC-B210-13296FE0FFB8}" srcOrd="0" destOrd="0" parTransId="{E91F60C4-4BB1-4B6A-90EB-3003C1B5029E}" sibTransId="{638917BC-EBA4-4250-A75D-B18470675062}"/>
    <dgm:cxn modelId="{92B50F70-5045-4379-AA8D-C10D363B246D}" type="presOf" srcId="{F927C41C-2649-4DA3-992F-1C0087E14769}" destId="{EA37F8B1-056D-4D99-8027-4B48B1E5C320}" srcOrd="0" destOrd="0" presId="urn:microsoft.com/office/officeart/2005/8/layout/target2"/>
    <dgm:cxn modelId="{3D973BB3-F16D-4753-8E23-17304782053C}" srcId="{E58E9188-A838-423A-BE9C-A37DCEFC49A4}" destId="{8459E1E3-3BA6-4BA8-A097-B6725DFC9AD7}" srcOrd="0" destOrd="0" parTransId="{94522F39-26B3-430B-BB80-F8E9E75788A5}" sibTransId="{8856B76F-5EDC-42E0-9791-64CFB3358D46}"/>
    <dgm:cxn modelId="{872EF0B8-8234-4667-854A-BFCD02005DDB}" srcId="{0EEF8C98-585E-4A24-BD99-936CEBAA3999}" destId="{13045342-8164-4B39-A4B6-29C0EE37B939}" srcOrd="1" destOrd="0" parTransId="{8FEBBCB8-8804-413A-B086-4A7B19C2515D}" sibTransId="{9DE9D215-4FA9-4995-B58F-005EDFE2B8CD}"/>
    <dgm:cxn modelId="{1683F556-E476-4954-A708-CBACD4A5A576}" type="presOf" srcId="{8459E1E3-3BA6-4BA8-A097-B6725DFC9AD7}" destId="{C3F9AAB7-0BDF-4DAD-9A95-E1C3AF12CEED}" srcOrd="0" destOrd="0" presId="urn:microsoft.com/office/officeart/2005/8/layout/target2"/>
    <dgm:cxn modelId="{451CF36D-7893-4E38-A650-A341972D0355}" type="presParOf" srcId="{26F4FB7B-B704-4C5A-ACE2-ECCB67B3213D}" destId="{C9220EBC-5D8D-4400-97C7-9CB560B97E59}" srcOrd="0" destOrd="0" presId="urn:microsoft.com/office/officeart/2005/8/layout/target2"/>
    <dgm:cxn modelId="{0821F065-A126-4342-A3BA-90268102A085}" type="presParOf" srcId="{C9220EBC-5D8D-4400-97C7-9CB560B97E59}" destId="{C3F9AAB7-0BDF-4DAD-9A95-E1C3AF12CEED}" srcOrd="0" destOrd="0" presId="urn:microsoft.com/office/officeart/2005/8/layout/target2"/>
    <dgm:cxn modelId="{B27F58EE-907B-436B-BAF4-1C9CD36E06EF}" type="presParOf" srcId="{C9220EBC-5D8D-4400-97C7-9CB560B97E59}" destId="{00303278-C9C9-44E7-8ACC-617A72B7E154}" srcOrd="1" destOrd="0" presId="urn:microsoft.com/office/officeart/2005/8/layout/target2"/>
    <dgm:cxn modelId="{CB540887-140F-4C30-8FCE-D647BAF1F8AE}" type="presParOf" srcId="{00303278-C9C9-44E7-8ACC-617A72B7E154}" destId="{1B52AEA2-0F7E-4A99-A936-E09117CC1A62}" srcOrd="0" destOrd="0" presId="urn:microsoft.com/office/officeart/2005/8/layout/target2"/>
    <dgm:cxn modelId="{FEF5A68C-D450-4996-8A37-1B2F598B3ECC}" type="presParOf" srcId="{26F4FB7B-B704-4C5A-ACE2-ECCB67B3213D}" destId="{5E065CAE-5D9A-42EF-B3BC-811318623939}" srcOrd="1" destOrd="0" presId="urn:microsoft.com/office/officeart/2005/8/layout/target2"/>
    <dgm:cxn modelId="{F8B05BCD-21E9-4DEF-9892-9F9FCDF6C444}" type="presParOf" srcId="{5E065CAE-5D9A-42EF-B3BC-811318623939}" destId="{0C97957D-2A15-4004-9037-4F1FA9E8F1F9}" srcOrd="0" destOrd="0" presId="urn:microsoft.com/office/officeart/2005/8/layout/target2"/>
    <dgm:cxn modelId="{0545AA11-2FAE-44EA-A365-D7B013CD921E}" type="presParOf" srcId="{5E065CAE-5D9A-42EF-B3BC-811318623939}" destId="{118165D9-22AC-4F91-9FB6-0B0A57D35F18}" srcOrd="1" destOrd="0" presId="urn:microsoft.com/office/officeart/2005/8/layout/target2"/>
    <dgm:cxn modelId="{3D0A4597-0E87-4DD7-AE4A-6666A23A1FBC}" type="presParOf" srcId="{118165D9-22AC-4F91-9FB6-0B0A57D35F18}" destId="{D8DCD9A2-99F8-4E85-BF39-5F93EEF2AFD5}" srcOrd="0" destOrd="0" presId="urn:microsoft.com/office/officeart/2005/8/layout/target2"/>
    <dgm:cxn modelId="{78472A77-4F37-47B6-9DC5-59A062F99B93}" type="presParOf" srcId="{118165D9-22AC-4F91-9FB6-0B0A57D35F18}" destId="{26FB0010-D80A-480D-B463-885F818828D3}" srcOrd="1" destOrd="0" presId="urn:microsoft.com/office/officeart/2005/8/layout/target2"/>
    <dgm:cxn modelId="{300B84D8-5053-4C06-8B8B-009BE40C2423}" type="presParOf" srcId="{118165D9-22AC-4F91-9FB6-0B0A57D35F18}" destId="{03590C81-299C-4522-BF0F-9440BA56FE83}" srcOrd="2" destOrd="0" presId="urn:microsoft.com/office/officeart/2005/8/layout/target2"/>
    <dgm:cxn modelId="{BB52DEC9-60FE-4324-914C-8BF1A53F0678}" type="presParOf" srcId="{118165D9-22AC-4F91-9FB6-0B0A57D35F18}" destId="{8E2FACBD-9A80-40CE-B3A4-757CBD8E42CB}" srcOrd="3" destOrd="0" presId="urn:microsoft.com/office/officeart/2005/8/layout/target2"/>
    <dgm:cxn modelId="{1BC9288F-0A15-4E21-8FDB-CD9C47417EDB}" type="presParOf" srcId="{118165D9-22AC-4F91-9FB6-0B0A57D35F18}" destId="{EA37F8B1-056D-4D99-8027-4B48B1E5C320}" srcOrd="4" destOrd="0" presId="urn:microsoft.com/office/officeart/2005/8/layout/targe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58E9188-A838-423A-BE9C-A37DCEFC49A4}" type="doc">
      <dgm:prSet loTypeId="urn:microsoft.com/office/officeart/2005/8/layout/target2" loCatId="relationship" qsTypeId="urn:microsoft.com/office/officeart/2005/8/quickstyle/simple1" qsCatId="simple" csTypeId="urn:microsoft.com/office/officeart/2005/8/colors/colorful4" csCatId="colorful" phldr="1"/>
      <dgm:spPr/>
      <dgm:t>
        <a:bodyPr/>
        <a:lstStyle/>
        <a:p>
          <a:endParaRPr lang="es-CO"/>
        </a:p>
      </dgm:t>
    </dgm:pt>
    <dgm:pt modelId="{8459E1E3-3BA6-4BA8-A097-B6725DFC9AD7}">
      <dgm:prSet phldrT="[Texto]"/>
      <dgm:spPr/>
      <dgm:t>
        <a:bodyPr/>
        <a:lstStyle/>
        <a:p>
          <a:pPr rtl="0"/>
          <a:r>
            <a:rPr lang="es-CO" b="1" dirty="0" smtClean="0"/>
            <a:t>INTEGRACIÓN SECTORIAL PARA EL DESARROLLO </a:t>
          </a:r>
          <a:endParaRPr lang="es-CO" dirty="0"/>
        </a:p>
      </dgm:t>
    </dgm:pt>
    <dgm:pt modelId="{94522F39-26B3-430B-BB80-F8E9E75788A5}" type="parTrans" cxnId="{3D973BB3-F16D-4753-8E23-17304782053C}">
      <dgm:prSet/>
      <dgm:spPr/>
      <dgm:t>
        <a:bodyPr/>
        <a:lstStyle/>
        <a:p>
          <a:endParaRPr lang="es-CO"/>
        </a:p>
      </dgm:t>
    </dgm:pt>
    <dgm:pt modelId="{8856B76F-5EDC-42E0-9791-64CFB3358D46}" type="sibTrans" cxnId="{3D973BB3-F16D-4753-8E23-17304782053C}">
      <dgm:prSet/>
      <dgm:spPr/>
      <dgm:t>
        <a:bodyPr/>
        <a:lstStyle/>
        <a:p>
          <a:endParaRPr lang="es-CO"/>
        </a:p>
      </dgm:t>
    </dgm:pt>
    <dgm:pt modelId="{088078AF-CCB2-41DE-B514-67EE79459CD6}">
      <dgm:prSet phldrT="[Texto]"/>
      <dgm:spPr/>
      <dgm:t>
        <a:bodyPr/>
        <a:lstStyle/>
        <a:p>
          <a:r>
            <a:rPr lang="es-CO" dirty="0" smtClean="0"/>
            <a:t>En esta línea se busca</a:t>
          </a:r>
        </a:p>
        <a:p>
          <a:r>
            <a:rPr lang="es-CO" dirty="0" smtClean="0"/>
            <a:t>establecer metodologías y estrategias para asumir los retos e las mismas dinámicas empresariales y sociales le plantean a las organizaciones </a:t>
          </a:r>
          <a:endParaRPr lang="es-CO" dirty="0"/>
        </a:p>
      </dgm:t>
    </dgm:pt>
    <dgm:pt modelId="{EB0793DA-CE11-4FBD-91EB-E735130762A4}" type="parTrans" cxnId="{8F61B5AE-65C4-4B78-8A17-6660C910BD0F}">
      <dgm:prSet/>
      <dgm:spPr/>
      <dgm:t>
        <a:bodyPr/>
        <a:lstStyle/>
        <a:p>
          <a:endParaRPr lang="es-CO"/>
        </a:p>
      </dgm:t>
    </dgm:pt>
    <dgm:pt modelId="{E2693CF4-1582-4AF0-94FD-6867C90BB8C4}" type="sibTrans" cxnId="{8F61B5AE-65C4-4B78-8A17-6660C910BD0F}">
      <dgm:prSet/>
      <dgm:spPr/>
      <dgm:t>
        <a:bodyPr/>
        <a:lstStyle/>
        <a:p>
          <a:endParaRPr lang="es-CO"/>
        </a:p>
      </dgm:t>
    </dgm:pt>
    <dgm:pt modelId="{0EEF8C98-585E-4A24-BD99-936CEBAA3999}">
      <dgm:prSet phldrT="[Texto]" custT="1"/>
      <dgm:spPr/>
      <dgm:t>
        <a:bodyPr/>
        <a:lstStyle/>
        <a:p>
          <a:r>
            <a:rPr lang="es-CO" sz="2800" dirty="0" smtClean="0"/>
            <a:t>Ejes temáticos</a:t>
          </a:r>
          <a:endParaRPr lang="es-CO" sz="2800" dirty="0"/>
        </a:p>
      </dgm:t>
    </dgm:pt>
    <dgm:pt modelId="{F554D1D6-F2F9-48D2-942F-45027AC82E2B}" type="parTrans" cxnId="{069B2D9E-B9B8-4787-BEB4-57987D40AD37}">
      <dgm:prSet/>
      <dgm:spPr/>
      <dgm:t>
        <a:bodyPr/>
        <a:lstStyle/>
        <a:p>
          <a:endParaRPr lang="es-CO"/>
        </a:p>
      </dgm:t>
    </dgm:pt>
    <dgm:pt modelId="{9FCED97A-952C-47AC-AF0F-EF083F41927D}" type="sibTrans" cxnId="{069B2D9E-B9B8-4787-BEB4-57987D40AD37}">
      <dgm:prSet/>
      <dgm:spPr/>
      <dgm:t>
        <a:bodyPr/>
        <a:lstStyle/>
        <a:p>
          <a:endParaRPr lang="es-CO"/>
        </a:p>
      </dgm:t>
    </dgm:pt>
    <dgm:pt modelId="{FDBD97C1-2715-46AC-B210-13296FE0FFB8}">
      <dgm:prSet phldrT="[Texto]"/>
      <dgm:spPr/>
      <dgm:t>
        <a:bodyPr/>
        <a:lstStyle/>
        <a:p>
          <a:r>
            <a:rPr lang="es-CO" dirty="0" smtClean="0"/>
            <a:t>La integración del sector desde lo gremial y lo productivo</a:t>
          </a:r>
          <a:endParaRPr lang="es-CO" dirty="0"/>
        </a:p>
      </dgm:t>
    </dgm:pt>
    <dgm:pt modelId="{E91F60C4-4BB1-4B6A-90EB-3003C1B5029E}" type="parTrans" cxnId="{6FE24378-49F8-43A5-9615-71401F41ED02}">
      <dgm:prSet/>
      <dgm:spPr/>
      <dgm:t>
        <a:bodyPr/>
        <a:lstStyle/>
        <a:p>
          <a:endParaRPr lang="es-CO"/>
        </a:p>
      </dgm:t>
    </dgm:pt>
    <dgm:pt modelId="{638917BC-EBA4-4250-A75D-B18470675062}" type="sibTrans" cxnId="{6FE24378-49F8-43A5-9615-71401F41ED02}">
      <dgm:prSet/>
      <dgm:spPr/>
      <dgm:t>
        <a:bodyPr/>
        <a:lstStyle/>
        <a:p>
          <a:endParaRPr lang="es-CO"/>
        </a:p>
      </dgm:t>
    </dgm:pt>
    <dgm:pt modelId="{13045342-8164-4B39-A4B6-29C0EE37B939}">
      <dgm:prSet phldrT="[Texto]"/>
      <dgm:spPr/>
      <dgm:t>
        <a:bodyPr/>
        <a:lstStyle/>
        <a:p>
          <a:pPr rtl="0"/>
          <a:r>
            <a:rPr lang="es-CO" dirty="0" smtClean="0"/>
            <a:t>Generación de redes productivas y de servicios, locales, regionales y nacionales. </a:t>
          </a:r>
          <a:endParaRPr lang="es-CO" dirty="0"/>
        </a:p>
      </dgm:t>
    </dgm:pt>
    <dgm:pt modelId="{8FEBBCB8-8804-413A-B086-4A7B19C2515D}" type="parTrans" cxnId="{872EF0B8-8234-4667-854A-BFCD02005DDB}">
      <dgm:prSet/>
      <dgm:spPr/>
      <dgm:t>
        <a:bodyPr/>
        <a:lstStyle/>
        <a:p>
          <a:endParaRPr lang="es-CO"/>
        </a:p>
      </dgm:t>
    </dgm:pt>
    <dgm:pt modelId="{9DE9D215-4FA9-4995-B58F-005EDFE2B8CD}" type="sibTrans" cxnId="{872EF0B8-8234-4667-854A-BFCD02005DDB}">
      <dgm:prSet/>
      <dgm:spPr/>
      <dgm:t>
        <a:bodyPr/>
        <a:lstStyle/>
        <a:p>
          <a:endParaRPr lang="es-CO"/>
        </a:p>
      </dgm:t>
    </dgm:pt>
    <dgm:pt modelId="{F927C41C-2649-4DA3-992F-1C0087E14769}">
      <dgm:prSet phldrT="[Texto]"/>
      <dgm:spPr/>
      <dgm:t>
        <a:bodyPr/>
        <a:lstStyle/>
        <a:p>
          <a:pPr rtl="0"/>
          <a:r>
            <a:rPr lang="es-CO" dirty="0" smtClean="0"/>
            <a:t>Identificación  de  conglomerados de unidades productivas y de servicios con la visión y propósito de articular cadenas o clúster</a:t>
          </a:r>
          <a:endParaRPr lang="es-CO" dirty="0"/>
        </a:p>
      </dgm:t>
    </dgm:pt>
    <dgm:pt modelId="{7CE891B8-BDB7-408D-BD33-1E1408C2AD8A}" type="parTrans" cxnId="{E382381C-B514-4414-95C9-BE690F171B34}">
      <dgm:prSet/>
      <dgm:spPr/>
      <dgm:t>
        <a:bodyPr/>
        <a:lstStyle/>
        <a:p>
          <a:endParaRPr lang="es-CO"/>
        </a:p>
      </dgm:t>
    </dgm:pt>
    <dgm:pt modelId="{725C8B9F-3F9A-468E-B47A-1F4CB18BB489}" type="sibTrans" cxnId="{E382381C-B514-4414-95C9-BE690F171B34}">
      <dgm:prSet/>
      <dgm:spPr/>
      <dgm:t>
        <a:bodyPr/>
        <a:lstStyle/>
        <a:p>
          <a:endParaRPr lang="es-CO"/>
        </a:p>
      </dgm:t>
    </dgm:pt>
    <dgm:pt modelId="{26F4FB7B-B704-4C5A-ACE2-ECCB67B3213D}" type="pres">
      <dgm:prSet presAssocID="{E58E9188-A838-423A-BE9C-A37DCEFC49A4}" presName="Name0" presStyleCnt="0">
        <dgm:presLayoutVars>
          <dgm:chMax val="3"/>
          <dgm:chPref val="1"/>
          <dgm:dir/>
          <dgm:animLvl val="lvl"/>
          <dgm:resizeHandles/>
        </dgm:presLayoutVars>
      </dgm:prSet>
      <dgm:spPr/>
      <dgm:t>
        <a:bodyPr/>
        <a:lstStyle/>
        <a:p>
          <a:endParaRPr lang="es-CO"/>
        </a:p>
      </dgm:t>
    </dgm:pt>
    <dgm:pt modelId="{C9220EBC-5D8D-4400-97C7-9CB560B97E59}" type="pres">
      <dgm:prSet presAssocID="{E58E9188-A838-423A-BE9C-A37DCEFC49A4}" presName="outerBox" presStyleCnt="0"/>
      <dgm:spPr/>
    </dgm:pt>
    <dgm:pt modelId="{C3F9AAB7-0BDF-4DAD-9A95-E1C3AF12CEED}" type="pres">
      <dgm:prSet presAssocID="{E58E9188-A838-423A-BE9C-A37DCEFC49A4}" presName="outerBoxParent" presStyleLbl="node1" presStyleIdx="0" presStyleCnt="2"/>
      <dgm:spPr/>
      <dgm:t>
        <a:bodyPr/>
        <a:lstStyle/>
        <a:p>
          <a:endParaRPr lang="es-CO"/>
        </a:p>
      </dgm:t>
    </dgm:pt>
    <dgm:pt modelId="{00303278-C9C9-44E7-8ACC-617A72B7E154}" type="pres">
      <dgm:prSet presAssocID="{E58E9188-A838-423A-BE9C-A37DCEFC49A4}" presName="outerBoxChildren" presStyleCnt="0"/>
      <dgm:spPr/>
    </dgm:pt>
    <dgm:pt modelId="{1B52AEA2-0F7E-4A99-A936-E09117CC1A62}" type="pres">
      <dgm:prSet presAssocID="{088078AF-CCB2-41DE-B514-67EE79459CD6}" presName="oChild" presStyleLbl="fgAcc1" presStyleIdx="0" presStyleCnt="4" custScaleX="116828">
        <dgm:presLayoutVars>
          <dgm:bulletEnabled val="1"/>
        </dgm:presLayoutVars>
      </dgm:prSet>
      <dgm:spPr/>
      <dgm:t>
        <a:bodyPr/>
        <a:lstStyle/>
        <a:p>
          <a:endParaRPr lang="es-CO"/>
        </a:p>
      </dgm:t>
    </dgm:pt>
    <dgm:pt modelId="{5E065CAE-5D9A-42EF-B3BC-811318623939}" type="pres">
      <dgm:prSet presAssocID="{E58E9188-A838-423A-BE9C-A37DCEFC49A4}" presName="middleBox" presStyleCnt="0"/>
      <dgm:spPr/>
    </dgm:pt>
    <dgm:pt modelId="{0C97957D-2A15-4004-9037-4F1FA9E8F1F9}" type="pres">
      <dgm:prSet presAssocID="{E58E9188-A838-423A-BE9C-A37DCEFC49A4}" presName="middleBoxParent" presStyleLbl="node1" presStyleIdx="1" presStyleCnt="2"/>
      <dgm:spPr/>
      <dgm:t>
        <a:bodyPr/>
        <a:lstStyle/>
        <a:p>
          <a:endParaRPr lang="es-CO"/>
        </a:p>
      </dgm:t>
    </dgm:pt>
    <dgm:pt modelId="{118165D9-22AC-4F91-9FB6-0B0A57D35F18}" type="pres">
      <dgm:prSet presAssocID="{E58E9188-A838-423A-BE9C-A37DCEFC49A4}" presName="middleBoxChildren" presStyleCnt="0"/>
      <dgm:spPr/>
    </dgm:pt>
    <dgm:pt modelId="{D8DCD9A2-99F8-4E85-BF39-5F93EEF2AFD5}" type="pres">
      <dgm:prSet presAssocID="{FDBD97C1-2715-46AC-B210-13296FE0FFB8}" presName="mChild" presStyleLbl="fgAcc1" presStyleIdx="1" presStyleCnt="4" custLinFactNeighborY="-35182">
        <dgm:presLayoutVars>
          <dgm:bulletEnabled val="1"/>
        </dgm:presLayoutVars>
      </dgm:prSet>
      <dgm:spPr/>
      <dgm:t>
        <a:bodyPr/>
        <a:lstStyle/>
        <a:p>
          <a:endParaRPr lang="es-CO"/>
        </a:p>
      </dgm:t>
    </dgm:pt>
    <dgm:pt modelId="{26FB0010-D80A-480D-B463-885F818828D3}" type="pres">
      <dgm:prSet presAssocID="{638917BC-EBA4-4250-A75D-B18470675062}" presName="middleSibTrans" presStyleCnt="0"/>
      <dgm:spPr/>
    </dgm:pt>
    <dgm:pt modelId="{03590C81-299C-4522-BF0F-9440BA56FE83}" type="pres">
      <dgm:prSet presAssocID="{13045342-8164-4B39-A4B6-29C0EE37B939}" presName="mChild" presStyleLbl="fgAcc1" presStyleIdx="2" presStyleCnt="4" custLinFactNeighborY="-35182">
        <dgm:presLayoutVars>
          <dgm:bulletEnabled val="1"/>
        </dgm:presLayoutVars>
      </dgm:prSet>
      <dgm:spPr/>
      <dgm:t>
        <a:bodyPr/>
        <a:lstStyle/>
        <a:p>
          <a:endParaRPr lang="es-CO"/>
        </a:p>
      </dgm:t>
    </dgm:pt>
    <dgm:pt modelId="{8E2FACBD-9A80-40CE-B3A4-757CBD8E42CB}" type="pres">
      <dgm:prSet presAssocID="{9DE9D215-4FA9-4995-B58F-005EDFE2B8CD}" presName="middleSibTrans" presStyleCnt="0"/>
      <dgm:spPr/>
    </dgm:pt>
    <dgm:pt modelId="{EA37F8B1-056D-4D99-8027-4B48B1E5C320}" type="pres">
      <dgm:prSet presAssocID="{F927C41C-2649-4DA3-992F-1C0087E14769}" presName="mChild" presStyleLbl="fgAcc1" presStyleIdx="3" presStyleCnt="4" custLinFactNeighborY="-35182">
        <dgm:presLayoutVars>
          <dgm:bulletEnabled val="1"/>
        </dgm:presLayoutVars>
      </dgm:prSet>
      <dgm:spPr/>
      <dgm:t>
        <a:bodyPr/>
        <a:lstStyle/>
        <a:p>
          <a:endParaRPr lang="es-CO"/>
        </a:p>
      </dgm:t>
    </dgm:pt>
  </dgm:ptLst>
  <dgm:cxnLst>
    <dgm:cxn modelId="{8F61B5AE-65C4-4B78-8A17-6660C910BD0F}" srcId="{8459E1E3-3BA6-4BA8-A097-B6725DFC9AD7}" destId="{088078AF-CCB2-41DE-B514-67EE79459CD6}" srcOrd="0" destOrd="0" parTransId="{EB0793DA-CE11-4FBD-91EB-E735130762A4}" sibTransId="{E2693CF4-1582-4AF0-94FD-6867C90BB8C4}"/>
    <dgm:cxn modelId="{3D973BB3-F16D-4753-8E23-17304782053C}" srcId="{E58E9188-A838-423A-BE9C-A37DCEFC49A4}" destId="{8459E1E3-3BA6-4BA8-A097-B6725DFC9AD7}" srcOrd="0" destOrd="0" parTransId="{94522F39-26B3-430B-BB80-F8E9E75788A5}" sibTransId="{8856B76F-5EDC-42E0-9791-64CFB3358D46}"/>
    <dgm:cxn modelId="{B2966EA6-A1F7-44F8-B502-4FAFBEE7FE8A}" type="presOf" srcId="{FDBD97C1-2715-46AC-B210-13296FE0FFB8}" destId="{D8DCD9A2-99F8-4E85-BF39-5F93EEF2AFD5}" srcOrd="0" destOrd="0" presId="urn:microsoft.com/office/officeart/2005/8/layout/target2"/>
    <dgm:cxn modelId="{5C102532-1EB8-4D32-908D-C1E49A11230B}" type="presOf" srcId="{0EEF8C98-585E-4A24-BD99-936CEBAA3999}" destId="{0C97957D-2A15-4004-9037-4F1FA9E8F1F9}" srcOrd="0" destOrd="0" presId="urn:microsoft.com/office/officeart/2005/8/layout/target2"/>
    <dgm:cxn modelId="{9FFB44DC-7BAA-4CB6-8DD6-FF8AF4C50AB2}" type="presOf" srcId="{E58E9188-A838-423A-BE9C-A37DCEFC49A4}" destId="{26F4FB7B-B704-4C5A-ACE2-ECCB67B3213D}" srcOrd="0" destOrd="0" presId="urn:microsoft.com/office/officeart/2005/8/layout/target2"/>
    <dgm:cxn modelId="{7AD81E6D-F1EC-408D-B177-9921EDAC81C3}" type="presOf" srcId="{8459E1E3-3BA6-4BA8-A097-B6725DFC9AD7}" destId="{C3F9AAB7-0BDF-4DAD-9A95-E1C3AF12CEED}" srcOrd="0" destOrd="0" presId="urn:microsoft.com/office/officeart/2005/8/layout/target2"/>
    <dgm:cxn modelId="{069B2D9E-B9B8-4787-BEB4-57987D40AD37}" srcId="{E58E9188-A838-423A-BE9C-A37DCEFC49A4}" destId="{0EEF8C98-585E-4A24-BD99-936CEBAA3999}" srcOrd="1" destOrd="0" parTransId="{F554D1D6-F2F9-48D2-942F-45027AC82E2B}" sibTransId="{9FCED97A-952C-47AC-AF0F-EF083F41927D}"/>
    <dgm:cxn modelId="{F9401AF8-D611-40F7-8E3B-9442899DD072}" type="presOf" srcId="{13045342-8164-4B39-A4B6-29C0EE37B939}" destId="{03590C81-299C-4522-BF0F-9440BA56FE83}" srcOrd="0" destOrd="0" presId="urn:microsoft.com/office/officeart/2005/8/layout/target2"/>
    <dgm:cxn modelId="{65BB0296-D772-49F7-84AA-66E1DCA0F0C1}" type="presOf" srcId="{088078AF-CCB2-41DE-B514-67EE79459CD6}" destId="{1B52AEA2-0F7E-4A99-A936-E09117CC1A62}" srcOrd="0" destOrd="0" presId="urn:microsoft.com/office/officeart/2005/8/layout/target2"/>
    <dgm:cxn modelId="{853CC33C-5507-4EEB-BC36-ABA1961ABEA2}" type="presOf" srcId="{F927C41C-2649-4DA3-992F-1C0087E14769}" destId="{EA37F8B1-056D-4D99-8027-4B48B1E5C320}" srcOrd="0" destOrd="0" presId="urn:microsoft.com/office/officeart/2005/8/layout/target2"/>
    <dgm:cxn modelId="{6FE24378-49F8-43A5-9615-71401F41ED02}" srcId="{0EEF8C98-585E-4A24-BD99-936CEBAA3999}" destId="{FDBD97C1-2715-46AC-B210-13296FE0FFB8}" srcOrd="0" destOrd="0" parTransId="{E91F60C4-4BB1-4B6A-90EB-3003C1B5029E}" sibTransId="{638917BC-EBA4-4250-A75D-B18470675062}"/>
    <dgm:cxn modelId="{872EF0B8-8234-4667-854A-BFCD02005DDB}" srcId="{0EEF8C98-585E-4A24-BD99-936CEBAA3999}" destId="{13045342-8164-4B39-A4B6-29C0EE37B939}" srcOrd="1" destOrd="0" parTransId="{8FEBBCB8-8804-413A-B086-4A7B19C2515D}" sibTransId="{9DE9D215-4FA9-4995-B58F-005EDFE2B8CD}"/>
    <dgm:cxn modelId="{E382381C-B514-4414-95C9-BE690F171B34}" srcId="{0EEF8C98-585E-4A24-BD99-936CEBAA3999}" destId="{F927C41C-2649-4DA3-992F-1C0087E14769}" srcOrd="2" destOrd="0" parTransId="{7CE891B8-BDB7-408D-BD33-1E1408C2AD8A}" sibTransId="{725C8B9F-3F9A-468E-B47A-1F4CB18BB489}"/>
    <dgm:cxn modelId="{62454D2B-E019-4891-9A53-23C15D25F4FD}" type="presParOf" srcId="{26F4FB7B-B704-4C5A-ACE2-ECCB67B3213D}" destId="{C9220EBC-5D8D-4400-97C7-9CB560B97E59}" srcOrd="0" destOrd="0" presId="urn:microsoft.com/office/officeart/2005/8/layout/target2"/>
    <dgm:cxn modelId="{03C2414F-740B-436F-BFF2-2CBA771895C1}" type="presParOf" srcId="{C9220EBC-5D8D-4400-97C7-9CB560B97E59}" destId="{C3F9AAB7-0BDF-4DAD-9A95-E1C3AF12CEED}" srcOrd="0" destOrd="0" presId="urn:microsoft.com/office/officeart/2005/8/layout/target2"/>
    <dgm:cxn modelId="{8E391EF5-5ABC-4373-8F7B-26A14AF20F78}" type="presParOf" srcId="{C9220EBC-5D8D-4400-97C7-9CB560B97E59}" destId="{00303278-C9C9-44E7-8ACC-617A72B7E154}" srcOrd="1" destOrd="0" presId="urn:microsoft.com/office/officeart/2005/8/layout/target2"/>
    <dgm:cxn modelId="{2B288AE5-76CF-4797-858D-2D32A5BE59EE}" type="presParOf" srcId="{00303278-C9C9-44E7-8ACC-617A72B7E154}" destId="{1B52AEA2-0F7E-4A99-A936-E09117CC1A62}" srcOrd="0" destOrd="0" presId="urn:microsoft.com/office/officeart/2005/8/layout/target2"/>
    <dgm:cxn modelId="{F9B01948-0773-4E54-A01A-7CDEE60712F5}" type="presParOf" srcId="{26F4FB7B-B704-4C5A-ACE2-ECCB67B3213D}" destId="{5E065CAE-5D9A-42EF-B3BC-811318623939}" srcOrd="1" destOrd="0" presId="urn:microsoft.com/office/officeart/2005/8/layout/target2"/>
    <dgm:cxn modelId="{F9F0B0D8-F366-4F1B-9209-FFF413357869}" type="presParOf" srcId="{5E065CAE-5D9A-42EF-B3BC-811318623939}" destId="{0C97957D-2A15-4004-9037-4F1FA9E8F1F9}" srcOrd="0" destOrd="0" presId="urn:microsoft.com/office/officeart/2005/8/layout/target2"/>
    <dgm:cxn modelId="{4C4927FE-1C1A-44AE-A433-134C93AA11BC}" type="presParOf" srcId="{5E065CAE-5D9A-42EF-B3BC-811318623939}" destId="{118165D9-22AC-4F91-9FB6-0B0A57D35F18}" srcOrd="1" destOrd="0" presId="urn:microsoft.com/office/officeart/2005/8/layout/target2"/>
    <dgm:cxn modelId="{28F34511-12B8-4D67-A408-D4819EFF4C21}" type="presParOf" srcId="{118165D9-22AC-4F91-9FB6-0B0A57D35F18}" destId="{D8DCD9A2-99F8-4E85-BF39-5F93EEF2AFD5}" srcOrd="0" destOrd="0" presId="urn:microsoft.com/office/officeart/2005/8/layout/target2"/>
    <dgm:cxn modelId="{CBAA0946-A93B-45FF-B418-B032C1A1B72C}" type="presParOf" srcId="{118165D9-22AC-4F91-9FB6-0B0A57D35F18}" destId="{26FB0010-D80A-480D-B463-885F818828D3}" srcOrd="1" destOrd="0" presId="urn:microsoft.com/office/officeart/2005/8/layout/target2"/>
    <dgm:cxn modelId="{E0F04B39-93BB-4DC3-B9C9-12AF08B8AF39}" type="presParOf" srcId="{118165D9-22AC-4F91-9FB6-0B0A57D35F18}" destId="{03590C81-299C-4522-BF0F-9440BA56FE83}" srcOrd="2" destOrd="0" presId="urn:microsoft.com/office/officeart/2005/8/layout/target2"/>
    <dgm:cxn modelId="{C8491BED-A681-4404-B95D-4A5BC09E1AE6}" type="presParOf" srcId="{118165D9-22AC-4F91-9FB6-0B0A57D35F18}" destId="{8E2FACBD-9A80-40CE-B3A4-757CBD8E42CB}" srcOrd="3" destOrd="0" presId="urn:microsoft.com/office/officeart/2005/8/layout/target2"/>
    <dgm:cxn modelId="{EE2BCD3B-E64A-480C-B018-324725755142}" type="presParOf" srcId="{118165D9-22AC-4F91-9FB6-0B0A57D35F18}" destId="{EA37F8B1-056D-4D99-8027-4B48B1E5C320}" srcOrd="4" destOrd="0" presId="urn:microsoft.com/office/officeart/2005/8/layout/targe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58E9188-A838-423A-BE9C-A37DCEFC49A4}" type="doc">
      <dgm:prSet loTypeId="urn:microsoft.com/office/officeart/2005/8/layout/target2" loCatId="relationship" qsTypeId="urn:microsoft.com/office/officeart/2005/8/quickstyle/simple1" qsCatId="simple" csTypeId="urn:microsoft.com/office/officeart/2005/8/colors/colorful5" csCatId="colorful" phldr="1"/>
      <dgm:spPr/>
      <dgm:t>
        <a:bodyPr/>
        <a:lstStyle/>
        <a:p>
          <a:endParaRPr lang="es-CO"/>
        </a:p>
      </dgm:t>
    </dgm:pt>
    <dgm:pt modelId="{8459E1E3-3BA6-4BA8-A097-B6725DFC9AD7}">
      <dgm:prSet phldrT="[Texto]"/>
      <dgm:spPr>
        <a:solidFill>
          <a:schemeClr val="accent4">
            <a:lumMod val="75000"/>
          </a:schemeClr>
        </a:solidFill>
      </dgm:spPr>
      <dgm:t>
        <a:bodyPr/>
        <a:lstStyle/>
        <a:p>
          <a:pPr rtl="0"/>
          <a:r>
            <a:rPr lang="es-ES" b="1" dirty="0" smtClean="0"/>
            <a:t>EDUCACIÓN SOLIDARIA PARA EL DESARROLLO SOCIOEMPRESARIAL ASOCIATIVO DE LAS ORGANIZACIONES</a:t>
          </a:r>
          <a:endParaRPr lang="es-CO" dirty="0"/>
        </a:p>
      </dgm:t>
    </dgm:pt>
    <dgm:pt modelId="{94522F39-26B3-430B-BB80-F8E9E75788A5}" type="parTrans" cxnId="{3D973BB3-F16D-4753-8E23-17304782053C}">
      <dgm:prSet/>
      <dgm:spPr/>
      <dgm:t>
        <a:bodyPr/>
        <a:lstStyle/>
        <a:p>
          <a:endParaRPr lang="es-CO"/>
        </a:p>
      </dgm:t>
    </dgm:pt>
    <dgm:pt modelId="{8856B76F-5EDC-42E0-9791-64CFB3358D46}" type="sibTrans" cxnId="{3D973BB3-F16D-4753-8E23-17304782053C}">
      <dgm:prSet/>
      <dgm:spPr/>
      <dgm:t>
        <a:bodyPr/>
        <a:lstStyle/>
        <a:p>
          <a:endParaRPr lang="es-CO"/>
        </a:p>
      </dgm:t>
    </dgm:pt>
    <dgm:pt modelId="{088078AF-CCB2-41DE-B514-67EE79459CD6}">
      <dgm:prSet phldrT="[Texto]"/>
      <dgm:spPr/>
      <dgm:t>
        <a:bodyPr/>
        <a:lstStyle/>
        <a:p>
          <a:r>
            <a:rPr lang="es-ES" dirty="0" smtClean="0"/>
            <a:t>Esta línea abordará la educación solidaria para  el fomento de la cultura de la solidaridad  y la asociatividad en Colombia.</a:t>
          </a:r>
          <a:endParaRPr lang="es-CO" dirty="0"/>
        </a:p>
      </dgm:t>
    </dgm:pt>
    <dgm:pt modelId="{EB0793DA-CE11-4FBD-91EB-E735130762A4}" type="parTrans" cxnId="{8F61B5AE-65C4-4B78-8A17-6660C910BD0F}">
      <dgm:prSet/>
      <dgm:spPr/>
      <dgm:t>
        <a:bodyPr/>
        <a:lstStyle/>
        <a:p>
          <a:endParaRPr lang="es-CO"/>
        </a:p>
      </dgm:t>
    </dgm:pt>
    <dgm:pt modelId="{E2693CF4-1582-4AF0-94FD-6867C90BB8C4}" type="sibTrans" cxnId="{8F61B5AE-65C4-4B78-8A17-6660C910BD0F}">
      <dgm:prSet/>
      <dgm:spPr/>
      <dgm:t>
        <a:bodyPr/>
        <a:lstStyle/>
        <a:p>
          <a:endParaRPr lang="es-CO"/>
        </a:p>
      </dgm:t>
    </dgm:pt>
    <dgm:pt modelId="{0EEF8C98-585E-4A24-BD99-936CEBAA3999}">
      <dgm:prSet phldrT="[Texto]" custT="1"/>
      <dgm:spPr>
        <a:solidFill>
          <a:schemeClr val="accent6">
            <a:lumMod val="75000"/>
          </a:schemeClr>
        </a:solidFill>
      </dgm:spPr>
      <dgm:t>
        <a:bodyPr/>
        <a:lstStyle/>
        <a:p>
          <a:r>
            <a:rPr lang="es-CO" sz="2800" dirty="0" smtClean="0"/>
            <a:t>Ejes temáticos</a:t>
          </a:r>
          <a:endParaRPr lang="es-CO" sz="2800" dirty="0"/>
        </a:p>
      </dgm:t>
    </dgm:pt>
    <dgm:pt modelId="{F554D1D6-F2F9-48D2-942F-45027AC82E2B}" type="parTrans" cxnId="{069B2D9E-B9B8-4787-BEB4-57987D40AD37}">
      <dgm:prSet/>
      <dgm:spPr/>
      <dgm:t>
        <a:bodyPr/>
        <a:lstStyle/>
        <a:p>
          <a:endParaRPr lang="es-CO"/>
        </a:p>
      </dgm:t>
    </dgm:pt>
    <dgm:pt modelId="{9FCED97A-952C-47AC-AF0F-EF083F41927D}" type="sibTrans" cxnId="{069B2D9E-B9B8-4787-BEB4-57987D40AD37}">
      <dgm:prSet/>
      <dgm:spPr/>
      <dgm:t>
        <a:bodyPr/>
        <a:lstStyle/>
        <a:p>
          <a:endParaRPr lang="es-CO"/>
        </a:p>
      </dgm:t>
    </dgm:pt>
    <dgm:pt modelId="{13045342-8164-4B39-A4B6-29C0EE37B939}">
      <dgm:prSet phldrT="[Texto]"/>
      <dgm:spPr/>
      <dgm:t>
        <a:bodyPr/>
        <a:lstStyle/>
        <a:p>
          <a:pPr rtl="0"/>
          <a:r>
            <a:rPr lang="es-ES" dirty="0" smtClean="0"/>
            <a:t>La Educación Solidaria desde la  organizaciones y su impacto en  Desarrollo socio empresarial asociativo</a:t>
          </a:r>
          <a:r>
            <a:rPr lang="es-CO" dirty="0" smtClean="0"/>
            <a:t>. </a:t>
          </a:r>
          <a:endParaRPr lang="es-CO" dirty="0"/>
        </a:p>
      </dgm:t>
    </dgm:pt>
    <dgm:pt modelId="{8FEBBCB8-8804-413A-B086-4A7B19C2515D}" type="parTrans" cxnId="{872EF0B8-8234-4667-854A-BFCD02005DDB}">
      <dgm:prSet/>
      <dgm:spPr/>
      <dgm:t>
        <a:bodyPr/>
        <a:lstStyle/>
        <a:p>
          <a:endParaRPr lang="es-CO"/>
        </a:p>
      </dgm:t>
    </dgm:pt>
    <dgm:pt modelId="{9DE9D215-4FA9-4995-B58F-005EDFE2B8CD}" type="sibTrans" cxnId="{872EF0B8-8234-4667-854A-BFCD02005DDB}">
      <dgm:prSet/>
      <dgm:spPr/>
      <dgm:t>
        <a:bodyPr/>
        <a:lstStyle/>
        <a:p>
          <a:endParaRPr lang="es-CO"/>
        </a:p>
      </dgm:t>
    </dgm:pt>
    <dgm:pt modelId="{F927C41C-2649-4DA3-992F-1C0087E14769}">
      <dgm:prSet phldrT="[Texto]"/>
      <dgm:spPr/>
      <dgm:t>
        <a:bodyPr/>
        <a:lstStyle/>
        <a:p>
          <a:pPr rtl="0"/>
          <a:r>
            <a:rPr lang="es-ES" dirty="0" smtClean="0"/>
            <a:t>Articulación de la educación solidaria en la educación formal: Preescolar, básica, media y superior.</a:t>
          </a:r>
          <a:endParaRPr lang="es-CO" dirty="0"/>
        </a:p>
      </dgm:t>
    </dgm:pt>
    <dgm:pt modelId="{7CE891B8-BDB7-408D-BD33-1E1408C2AD8A}" type="parTrans" cxnId="{E382381C-B514-4414-95C9-BE690F171B34}">
      <dgm:prSet/>
      <dgm:spPr/>
      <dgm:t>
        <a:bodyPr/>
        <a:lstStyle/>
        <a:p>
          <a:endParaRPr lang="es-CO"/>
        </a:p>
      </dgm:t>
    </dgm:pt>
    <dgm:pt modelId="{725C8B9F-3F9A-468E-B47A-1F4CB18BB489}" type="sibTrans" cxnId="{E382381C-B514-4414-95C9-BE690F171B34}">
      <dgm:prSet/>
      <dgm:spPr/>
      <dgm:t>
        <a:bodyPr/>
        <a:lstStyle/>
        <a:p>
          <a:endParaRPr lang="es-CO"/>
        </a:p>
      </dgm:t>
    </dgm:pt>
    <dgm:pt modelId="{F1843BF0-38C6-4952-A7B1-6D423A9BDFA7}">
      <dgm:prSet phldrT="[Texto]"/>
      <dgm:spPr/>
      <dgm:t>
        <a:bodyPr/>
        <a:lstStyle/>
        <a:p>
          <a:pPr rtl="0"/>
          <a:r>
            <a:rPr lang="es-CO" smtClean="0"/>
            <a:t>Tendencias, metodologías y didácticas de la educación solidaria: Experiencias exitosas.</a:t>
          </a:r>
          <a:endParaRPr lang="es-CO" dirty="0"/>
        </a:p>
      </dgm:t>
    </dgm:pt>
    <dgm:pt modelId="{1941B5AC-0E68-4435-BE6B-88DBE3F43999}" type="parTrans" cxnId="{81E66A41-4904-4BB3-9B58-4906DA3B7B1A}">
      <dgm:prSet/>
      <dgm:spPr/>
      <dgm:t>
        <a:bodyPr/>
        <a:lstStyle/>
        <a:p>
          <a:endParaRPr lang="es-CO"/>
        </a:p>
      </dgm:t>
    </dgm:pt>
    <dgm:pt modelId="{A05ADC0D-92B3-43CD-804F-66D7D1E761CE}" type="sibTrans" cxnId="{81E66A41-4904-4BB3-9B58-4906DA3B7B1A}">
      <dgm:prSet/>
      <dgm:spPr/>
      <dgm:t>
        <a:bodyPr/>
        <a:lstStyle/>
        <a:p>
          <a:endParaRPr lang="es-CO"/>
        </a:p>
      </dgm:t>
    </dgm:pt>
    <dgm:pt modelId="{26F4FB7B-B704-4C5A-ACE2-ECCB67B3213D}" type="pres">
      <dgm:prSet presAssocID="{E58E9188-A838-423A-BE9C-A37DCEFC49A4}" presName="Name0" presStyleCnt="0">
        <dgm:presLayoutVars>
          <dgm:chMax val="3"/>
          <dgm:chPref val="1"/>
          <dgm:dir/>
          <dgm:animLvl val="lvl"/>
          <dgm:resizeHandles/>
        </dgm:presLayoutVars>
      </dgm:prSet>
      <dgm:spPr/>
      <dgm:t>
        <a:bodyPr/>
        <a:lstStyle/>
        <a:p>
          <a:endParaRPr lang="es-CO"/>
        </a:p>
      </dgm:t>
    </dgm:pt>
    <dgm:pt modelId="{C9220EBC-5D8D-4400-97C7-9CB560B97E59}" type="pres">
      <dgm:prSet presAssocID="{E58E9188-A838-423A-BE9C-A37DCEFC49A4}" presName="outerBox" presStyleCnt="0"/>
      <dgm:spPr/>
    </dgm:pt>
    <dgm:pt modelId="{C3F9AAB7-0BDF-4DAD-9A95-E1C3AF12CEED}" type="pres">
      <dgm:prSet presAssocID="{E58E9188-A838-423A-BE9C-A37DCEFC49A4}" presName="outerBoxParent" presStyleLbl="node1" presStyleIdx="0" presStyleCnt="2"/>
      <dgm:spPr/>
      <dgm:t>
        <a:bodyPr/>
        <a:lstStyle/>
        <a:p>
          <a:endParaRPr lang="es-CO"/>
        </a:p>
      </dgm:t>
    </dgm:pt>
    <dgm:pt modelId="{00303278-C9C9-44E7-8ACC-617A72B7E154}" type="pres">
      <dgm:prSet presAssocID="{E58E9188-A838-423A-BE9C-A37DCEFC49A4}" presName="outerBoxChildren" presStyleCnt="0"/>
      <dgm:spPr/>
    </dgm:pt>
    <dgm:pt modelId="{1B52AEA2-0F7E-4A99-A936-E09117CC1A62}" type="pres">
      <dgm:prSet presAssocID="{088078AF-CCB2-41DE-B514-67EE79459CD6}" presName="oChild" presStyleLbl="fgAcc1" presStyleIdx="0" presStyleCnt="4" custScaleX="111178">
        <dgm:presLayoutVars>
          <dgm:bulletEnabled val="1"/>
        </dgm:presLayoutVars>
      </dgm:prSet>
      <dgm:spPr/>
      <dgm:t>
        <a:bodyPr/>
        <a:lstStyle/>
        <a:p>
          <a:endParaRPr lang="es-CO"/>
        </a:p>
      </dgm:t>
    </dgm:pt>
    <dgm:pt modelId="{5E065CAE-5D9A-42EF-B3BC-811318623939}" type="pres">
      <dgm:prSet presAssocID="{E58E9188-A838-423A-BE9C-A37DCEFC49A4}" presName="middleBox" presStyleCnt="0"/>
      <dgm:spPr/>
    </dgm:pt>
    <dgm:pt modelId="{0C97957D-2A15-4004-9037-4F1FA9E8F1F9}" type="pres">
      <dgm:prSet presAssocID="{E58E9188-A838-423A-BE9C-A37DCEFC49A4}" presName="middleBoxParent" presStyleLbl="node1" presStyleIdx="1" presStyleCnt="2"/>
      <dgm:spPr/>
      <dgm:t>
        <a:bodyPr/>
        <a:lstStyle/>
        <a:p>
          <a:endParaRPr lang="es-CO"/>
        </a:p>
      </dgm:t>
    </dgm:pt>
    <dgm:pt modelId="{118165D9-22AC-4F91-9FB6-0B0A57D35F18}" type="pres">
      <dgm:prSet presAssocID="{E58E9188-A838-423A-BE9C-A37DCEFC49A4}" presName="middleBoxChildren" presStyleCnt="0"/>
      <dgm:spPr/>
    </dgm:pt>
    <dgm:pt modelId="{03590C81-299C-4522-BF0F-9440BA56FE83}" type="pres">
      <dgm:prSet presAssocID="{13045342-8164-4B39-A4B6-29C0EE37B939}" presName="mChild" presStyleLbl="fgAcc1" presStyleIdx="1" presStyleCnt="4" custLinFactNeighborY="-35182">
        <dgm:presLayoutVars>
          <dgm:bulletEnabled val="1"/>
        </dgm:presLayoutVars>
      </dgm:prSet>
      <dgm:spPr/>
      <dgm:t>
        <a:bodyPr/>
        <a:lstStyle/>
        <a:p>
          <a:endParaRPr lang="es-CO"/>
        </a:p>
      </dgm:t>
    </dgm:pt>
    <dgm:pt modelId="{8E2FACBD-9A80-40CE-B3A4-757CBD8E42CB}" type="pres">
      <dgm:prSet presAssocID="{9DE9D215-4FA9-4995-B58F-005EDFE2B8CD}" presName="middleSibTrans" presStyleCnt="0"/>
      <dgm:spPr/>
    </dgm:pt>
    <dgm:pt modelId="{EA37F8B1-056D-4D99-8027-4B48B1E5C320}" type="pres">
      <dgm:prSet presAssocID="{F927C41C-2649-4DA3-992F-1C0087E14769}" presName="mChild" presStyleLbl="fgAcc1" presStyleIdx="2" presStyleCnt="4" custLinFactNeighborY="-35182">
        <dgm:presLayoutVars>
          <dgm:bulletEnabled val="1"/>
        </dgm:presLayoutVars>
      </dgm:prSet>
      <dgm:spPr/>
      <dgm:t>
        <a:bodyPr/>
        <a:lstStyle/>
        <a:p>
          <a:endParaRPr lang="es-CO"/>
        </a:p>
      </dgm:t>
    </dgm:pt>
    <dgm:pt modelId="{05568221-9F13-4843-A715-1185C7764029}" type="pres">
      <dgm:prSet presAssocID="{725C8B9F-3F9A-468E-B47A-1F4CB18BB489}" presName="middleSibTrans" presStyleCnt="0"/>
      <dgm:spPr/>
    </dgm:pt>
    <dgm:pt modelId="{851F3E7A-9402-4709-B603-2F42C88B62A4}" type="pres">
      <dgm:prSet presAssocID="{F1843BF0-38C6-4952-A7B1-6D423A9BDFA7}" presName="mChild" presStyleLbl="fgAcc1" presStyleIdx="3" presStyleCnt="4" custLinFactNeighborX="-38270" custLinFactNeighborY="-35173">
        <dgm:presLayoutVars>
          <dgm:bulletEnabled val="1"/>
        </dgm:presLayoutVars>
      </dgm:prSet>
      <dgm:spPr/>
      <dgm:t>
        <a:bodyPr/>
        <a:lstStyle/>
        <a:p>
          <a:endParaRPr lang="es-CO"/>
        </a:p>
      </dgm:t>
    </dgm:pt>
  </dgm:ptLst>
  <dgm:cxnLst>
    <dgm:cxn modelId="{E382381C-B514-4414-95C9-BE690F171B34}" srcId="{0EEF8C98-585E-4A24-BD99-936CEBAA3999}" destId="{F927C41C-2649-4DA3-992F-1C0087E14769}" srcOrd="1" destOrd="0" parTransId="{7CE891B8-BDB7-408D-BD33-1E1408C2AD8A}" sibTransId="{725C8B9F-3F9A-468E-B47A-1F4CB18BB489}"/>
    <dgm:cxn modelId="{069B2D9E-B9B8-4787-BEB4-57987D40AD37}" srcId="{E58E9188-A838-423A-BE9C-A37DCEFC49A4}" destId="{0EEF8C98-585E-4A24-BD99-936CEBAA3999}" srcOrd="1" destOrd="0" parTransId="{F554D1D6-F2F9-48D2-942F-45027AC82E2B}" sibTransId="{9FCED97A-952C-47AC-AF0F-EF083F41927D}"/>
    <dgm:cxn modelId="{98D08559-2B5E-44C1-BF72-8E258C7EE0C3}" type="presOf" srcId="{F927C41C-2649-4DA3-992F-1C0087E14769}" destId="{EA37F8B1-056D-4D99-8027-4B48B1E5C320}" srcOrd="0" destOrd="0" presId="urn:microsoft.com/office/officeart/2005/8/layout/target2"/>
    <dgm:cxn modelId="{6B065F27-0228-4B8E-81E7-B5C20DA9DDF9}" type="presOf" srcId="{13045342-8164-4B39-A4B6-29C0EE37B939}" destId="{03590C81-299C-4522-BF0F-9440BA56FE83}" srcOrd="0" destOrd="0" presId="urn:microsoft.com/office/officeart/2005/8/layout/target2"/>
    <dgm:cxn modelId="{897D4E34-7E2A-4519-ABB4-8165386F6661}" type="presOf" srcId="{E58E9188-A838-423A-BE9C-A37DCEFC49A4}" destId="{26F4FB7B-B704-4C5A-ACE2-ECCB67B3213D}" srcOrd="0" destOrd="0" presId="urn:microsoft.com/office/officeart/2005/8/layout/target2"/>
    <dgm:cxn modelId="{81E66A41-4904-4BB3-9B58-4906DA3B7B1A}" srcId="{0EEF8C98-585E-4A24-BD99-936CEBAA3999}" destId="{F1843BF0-38C6-4952-A7B1-6D423A9BDFA7}" srcOrd="2" destOrd="0" parTransId="{1941B5AC-0E68-4435-BE6B-88DBE3F43999}" sibTransId="{A05ADC0D-92B3-43CD-804F-66D7D1E761CE}"/>
    <dgm:cxn modelId="{8F61B5AE-65C4-4B78-8A17-6660C910BD0F}" srcId="{8459E1E3-3BA6-4BA8-A097-B6725DFC9AD7}" destId="{088078AF-CCB2-41DE-B514-67EE79459CD6}" srcOrd="0" destOrd="0" parTransId="{EB0793DA-CE11-4FBD-91EB-E735130762A4}" sibTransId="{E2693CF4-1582-4AF0-94FD-6867C90BB8C4}"/>
    <dgm:cxn modelId="{D29746B9-9FAD-4824-9ED1-CDD36496CE62}" type="presOf" srcId="{0EEF8C98-585E-4A24-BD99-936CEBAA3999}" destId="{0C97957D-2A15-4004-9037-4F1FA9E8F1F9}" srcOrd="0" destOrd="0" presId="urn:microsoft.com/office/officeart/2005/8/layout/target2"/>
    <dgm:cxn modelId="{3D973BB3-F16D-4753-8E23-17304782053C}" srcId="{E58E9188-A838-423A-BE9C-A37DCEFC49A4}" destId="{8459E1E3-3BA6-4BA8-A097-B6725DFC9AD7}" srcOrd="0" destOrd="0" parTransId="{94522F39-26B3-430B-BB80-F8E9E75788A5}" sibTransId="{8856B76F-5EDC-42E0-9791-64CFB3358D46}"/>
    <dgm:cxn modelId="{F73A68BE-F106-470C-B2B7-4ED1BE7514E6}" type="presOf" srcId="{F1843BF0-38C6-4952-A7B1-6D423A9BDFA7}" destId="{851F3E7A-9402-4709-B603-2F42C88B62A4}" srcOrd="0" destOrd="0" presId="urn:microsoft.com/office/officeart/2005/8/layout/target2"/>
    <dgm:cxn modelId="{005266CE-8386-4669-A2BE-AD43F79BDA65}" type="presOf" srcId="{8459E1E3-3BA6-4BA8-A097-B6725DFC9AD7}" destId="{C3F9AAB7-0BDF-4DAD-9A95-E1C3AF12CEED}" srcOrd="0" destOrd="0" presId="urn:microsoft.com/office/officeart/2005/8/layout/target2"/>
    <dgm:cxn modelId="{872EF0B8-8234-4667-854A-BFCD02005DDB}" srcId="{0EEF8C98-585E-4A24-BD99-936CEBAA3999}" destId="{13045342-8164-4B39-A4B6-29C0EE37B939}" srcOrd="0" destOrd="0" parTransId="{8FEBBCB8-8804-413A-B086-4A7B19C2515D}" sibTransId="{9DE9D215-4FA9-4995-B58F-005EDFE2B8CD}"/>
    <dgm:cxn modelId="{4BA33B46-6FD9-4C4B-95A1-334875B456A8}" type="presOf" srcId="{088078AF-CCB2-41DE-B514-67EE79459CD6}" destId="{1B52AEA2-0F7E-4A99-A936-E09117CC1A62}" srcOrd="0" destOrd="0" presId="urn:microsoft.com/office/officeart/2005/8/layout/target2"/>
    <dgm:cxn modelId="{0F593106-0E41-4615-A098-B02E43ED3C7B}" type="presParOf" srcId="{26F4FB7B-B704-4C5A-ACE2-ECCB67B3213D}" destId="{C9220EBC-5D8D-4400-97C7-9CB560B97E59}" srcOrd="0" destOrd="0" presId="urn:microsoft.com/office/officeart/2005/8/layout/target2"/>
    <dgm:cxn modelId="{457C84F7-8AE3-4300-921A-53EA156CD2C7}" type="presParOf" srcId="{C9220EBC-5D8D-4400-97C7-9CB560B97E59}" destId="{C3F9AAB7-0BDF-4DAD-9A95-E1C3AF12CEED}" srcOrd="0" destOrd="0" presId="urn:microsoft.com/office/officeart/2005/8/layout/target2"/>
    <dgm:cxn modelId="{4536407E-C3DB-4FDB-8ACF-373347BE48C0}" type="presParOf" srcId="{C9220EBC-5D8D-4400-97C7-9CB560B97E59}" destId="{00303278-C9C9-44E7-8ACC-617A72B7E154}" srcOrd="1" destOrd="0" presId="urn:microsoft.com/office/officeart/2005/8/layout/target2"/>
    <dgm:cxn modelId="{2B1AB435-363C-475C-A959-89AC028B8D86}" type="presParOf" srcId="{00303278-C9C9-44E7-8ACC-617A72B7E154}" destId="{1B52AEA2-0F7E-4A99-A936-E09117CC1A62}" srcOrd="0" destOrd="0" presId="urn:microsoft.com/office/officeart/2005/8/layout/target2"/>
    <dgm:cxn modelId="{68AC71B7-0AF6-4458-B665-FB448358EF9E}" type="presParOf" srcId="{26F4FB7B-B704-4C5A-ACE2-ECCB67B3213D}" destId="{5E065CAE-5D9A-42EF-B3BC-811318623939}" srcOrd="1" destOrd="0" presId="urn:microsoft.com/office/officeart/2005/8/layout/target2"/>
    <dgm:cxn modelId="{35C45903-883A-4878-81C2-4CB75381E454}" type="presParOf" srcId="{5E065CAE-5D9A-42EF-B3BC-811318623939}" destId="{0C97957D-2A15-4004-9037-4F1FA9E8F1F9}" srcOrd="0" destOrd="0" presId="urn:microsoft.com/office/officeart/2005/8/layout/target2"/>
    <dgm:cxn modelId="{96FCB6EE-FFED-4595-8818-6DF75BD7BD46}" type="presParOf" srcId="{5E065CAE-5D9A-42EF-B3BC-811318623939}" destId="{118165D9-22AC-4F91-9FB6-0B0A57D35F18}" srcOrd="1" destOrd="0" presId="urn:microsoft.com/office/officeart/2005/8/layout/target2"/>
    <dgm:cxn modelId="{CD820865-1B2D-4A1D-B2AB-1763F6828A18}" type="presParOf" srcId="{118165D9-22AC-4F91-9FB6-0B0A57D35F18}" destId="{03590C81-299C-4522-BF0F-9440BA56FE83}" srcOrd="0" destOrd="0" presId="urn:microsoft.com/office/officeart/2005/8/layout/target2"/>
    <dgm:cxn modelId="{A3EB78E9-065C-48C3-84DF-0B8FF840EE69}" type="presParOf" srcId="{118165D9-22AC-4F91-9FB6-0B0A57D35F18}" destId="{8E2FACBD-9A80-40CE-B3A4-757CBD8E42CB}" srcOrd="1" destOrd="0" presId="urn:microsoft.com/office/officeart/2005/8/layout/target2"/>
    <dgm:cxn modelId="{97C10CFE-9AC1-4319-A04D-E635125F5FA3}" type="presParOf" srcId="{118165D9-22AC-4F91-9FB6-0B0A57D35F18}" destId="{EA37F8B1-056D-4D99-8027-4B48B1E5C320}" srcOrd="2" destOrd="0" presId="urn:microsoft.com/office/officeart/2005/8/layout/target2"/>
    <dgm:cxn modelId="{24738CD3-4738-4DAC-836C-A962BF96A2EB}" type="presParOf" srcId="{118165D9-22AC-4F91-9FB6-0B0A57D35F18}" destId="{05568221-9F13-4843-A715-1185C7764029}" srcOrd="3" destOrd="0" presId="urn:microsoft.com/office/officeart/2005/8/layout/target2"/>
    <dgm:cxn modelId="{4C6AEF90-C9E0-498E-9E21-609C53AE927B}" type="presParOf" srcId="{118165D9-22AC-4F91-9FB6-0B0A57D35F18}" destId="{851F3E7A-9402-4709-B603-2F42C88B62A4}" srcOrd="4" destOrd="0" presId="urn:microsoft.com/office/officeart/2005/8/layout/targe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1E0459A-FD76-42DD-B94A-37607C324AE5}" type="doc">
      <dgm:prSet loTypeId="urn:microsoft.com/office/officeart/2005/8/layout/cycle7" loCatId="cycle" qsTypeId="urn:microsoft.com/office/officeart/2005/8/quickstyle/simple1" qsCatId="simple" csTypeId="urn:microsoft.com/office/officeart/2005/8/colors/accent2_1" csCatId="accent2" phldr="1"/>
      <dgm:spPr/>
      <dgm:t>
        <a:bodyPr/>
        <a:lstStyle/>
        <a:p>
          <a:endParaRPr lang="es-CO"/>
        </a:p>
      </dgm:t>
    </dgm:pt>
    <dgm:pt modelId="{89C59BED-5E8D-457F-A717-E6D0DB88A9D6}">
      <dgm:prSet phldrT="[Texto]"/>
      <dgm:spPr/>
      <dgm:t>
        <a:bodyPr/>
        <a:lstStyle/>
        <a:p>
          <a:r>
            <a:rPr lang="es-CO" dirty="0" smtClean="0"/>
            <a:t>Principios</a:t>
          </a:r>
          <a:endParaRPr lang="es-CO" dirty="0"/>
        </a:p>
      </dgm:t>
    </dgm:pt>
    <dgm:pt modelId="{A775BE80-AE0D-40FE-9060-CF545EE17534}" type="parTrans" cxnId="{798B3AF7-4B19-4971-8D25-E69DBA337D32}">
      <dgm:prSet/>
      <dgm:spPr/>
      <dgm:t>
        <a:bodyPr/>
        <a:lstStyle/>
        <a:p>
          <a:endParaRPr lang="es-CO"/>
        </a:p>
      </dgm:t>
    </dgm:pt>
    <dgm:pt modelId="{2AB0EA19-C9FC-4634-83E9-FD81349045EA}" type="sibTrans" cxnId="{798B3AF7-4B19-4971-8D25-E69DBA337D32}">
      <dgm:prSet/>
      <dgm:spPr/>
      <dgm:t>
        <a:bodyPr/>
        <a:lstStyle/>
        <a:p>
          <a:endParaRPr lang="es-CO"/>
        </a:p>
      </dgm:t>
    </dgm:pt>
    <dgm:pt modelId="{2DEBF2DD-BA56-4C4E-82FD-B842A8B07513}">
      <dgm:prSet phldrT="[Texto]"/>
      <dgm:spPr/>
      <dgm:t>
        <a:bodyPr/>
        <a:lstStyle/>
        <a:p>
          <a:r>
            <a:rPr lang="es-CO" dirty="0" smtClean="0"/>
            <a:t>fines</a:t>
          </a:r>
          <a:endParaRPr lang="es-CO" dirty="0"/>
        </a:p>
      </dgm:t>
    </dgm:pt>
    <dgm:pt modelId="{7A5DC39D-67C6-4B9A-B0E3-296378F71443}" type="parTrans" cxnId="{8190F866-D0EE-4D82-A05B-3E0B1FBD707D}">
      <dgm:prSet/>
      <dgm:spPr/>
      <dgm:t>
        <a:bodyPr/>
        <a:lstStyle/>
        <a:p>
          <a:endParaRPr lang="es-CO"/>
        </a:p>
      </dgm:t>
    </dgm:pt>
    <dgm:pt modelId="{B8E2E923-CC9E-4ABA-B066-E4233A4DD027}" type="sibTrans" cxnId="{8190F866-D0EE-4D82-A05B-3E0B1FBD707D}">
      <dgm:prSet/>
      <dgm:spPr/>
      <dgm:t>
        <a:bodyPr/>
        <a:lstStyle/>
        <a:p>
          <a:endParaRPr lang="es-CO"/>
        </a:p>
      </dgm:t>
    </dgm:pt>
    <dgm:pt modelId="{D89A8F72-E1C5-466F-B62F-2A4CFF214DFA}">
      <dgm:prSet phldrT="[Texto]"/>
      <dgm:spPr/>
      <dgm:t>
        <a:bodyPr/>
        <a:lstStyle/>
        <a:p>
          <a:r>
            <a:rPr lang="es-CO" dirty="0" smtClean="0"/>
            <a:t>Valores</a:t>
          </a:r>
          <a:endParaRPr lang="es-CO" dirty="0"/>
        </a:p>
      </dgm:t>
    </dgm:pt>
    <dgm:pt modelId="{81AF226B-506A-40C7-997A-77451218F856}" type="parTrans" cxnId="{A6214B87-5667-4599-8DDD-8BE1185C696B}">
      <dgm:prSet/>
      <dgm:spPr/>
      <dgm:t>
        <a:bodyPr/>
        <a:lstStyle/>
        <a:p>
          <a:endParaRPr lang="es-CO"/>
        </a:p>
      </dgm:t>
    </dgm:pt>
    <dgm:pt modelId="{73CE7F57-DE71-4C28-A890-B934BB1661DD}" type="sibTrans" cxnId="{A6214B87-5667-4599-8DDD-8BE1185C696B}">
      <dgm:prSet/>
      <dgm:spPr/>
      <dgm:t>
        <a:bodyPr/>
        <a:lstStyle/>
        <a:p>
          <a:endParaRPr lang="es-CO"/>
        </a:p>
      </dgm:t>
    </dgm:pt>
    <dgm:pt modelId="{3E703570-3F2A-4F4A-91CD-040A508A363C}" type="pres">
      <dgm:prSet presAssocID="{B1E0459A-FD76-42DD-B94A-37607C324AE5}" presName="Name0" presStyleCnt="0">
        <dgm:presLayoutVars>
          <dgm:dir/>
          <dgm:resizeHandles val="exact"/>
        </dgm:presLayoutVars>
      </dgm:prSet>
      <dgm:spPr/>
      <dgm:t>
        <a:bodyPr/>
        <a:lstStyle/>
        <a:p>
          <a:endParaRPr lang="es-CO"/>
        </a:p>
      </dgm:t>
    </dgm:pt>
    <dgm:pt modelId="{D912729F-20F1-4475-92EE-CDB37FB28BD6}" type="pres">
      <dgm:prSet presAssocID="{89C59BED-5E8D-457F-A717-E6D0DB88A9D6}" presName="node" presStyleLbl="node1" presStyleIdx="0" presStyleCnt="3">
        <dgm:presLayoutVars>
          <dgm:bulletEnabled val="1"/>
        </dgm:presLayoutVars>
      </dgm:prSet>
      <dgm:spPr/>
      <dgm:t>
        <a:bodyPr/>
        <a:lstStyle/>
        <a:p>
          <a:endParaRPr lang="es-CO"/>
        </a:p>
      </dgm:t>
    </dgm:pt>
    <dgm:pt modelId="{6F925DB1-A601-482D-8945-3ABF177C71D9}" type="pres">
      <dgm:prSet presAssocID="{2AB0EA19-C9FC-4634-83E9-FD81349045EA}" presName="sibTrans" presStyleLbl="sibTrans2D1" presStyleIdx="0" presStyleCnt="3"/>
      <dgm:spPr/>
      <dgm:t>
        <a:bodyPr/>
        <a:lstStyle/>
        <a:p>
          <a:endParaRPr lang="es-CO"/>
        </a:p>
      </dgm:t>
    </dgm:pt>
    <dgm:pt modelId="{584CFE7A-83CA-43AE-8AAC-C31B5D7E4282}" type="pres">
      <dgm:prSet presAssocID="{2AB0EA19-C9FC-4634-83E9-FD81349045EA}" presName="connectorText" presStyleLbl="sibTrans2D1" presStyleIdx="0" presStyleCnt="3"/>
      <dgm:spPr/>
      <dgm:t>
        <a:bodyPr/>
        <a:lstStyle/>
        <a:p>
          <a:endParaRPr lang="es-CO"/>
        </a:p>
      </dgm:t>
    </dgm:pt>
    <dgm:pt modelId="{3F51F09B-86AA-404F-A2D5-62F299A65F2C}" type="pres">
      <dgm:prSet presAssocID="{2DEBF2DD-BA56-4C4E-82FD-B842A8B07513}" presName="node" presStyleLbl="node1" presStyleIdx="1" presStyleCnt="3">
        <dgm:presLayoutVars>
          <dgm:bulletEnabled val="1"/>
        </dgm:presLayoutVars>
      </dgm:prSet>
      <dgm:spPr/>
      <dgm:t>
        <a:bodyPr/>
        <a:lstStyle/>
        <a:p>
          <a:endParaRPr lang="es-CO"/>
        </a:p>
      </dgm:t>
    </dgm:pt>
    <dgm:pt modelId="{B7BA2CC4-123F-4419-960B-1A48114A83AA}" type="pres">
      <dgm:prSet presAssocID="{B8E2E923-CC9E-4ABA-B066-E4233A4DD027}" presName="sibTrans" presStyleLbl="sibTrans2D1" presStyleIdx="1" presStyleCnt="3"/>
      <dgm:spPr/>
      <dgm:t>
        <a:bodyPr/>
        <a:lstStyle/>
        <a:p>
          <a:endParaRPr lang="es-CO"/>
        </a:p>
      </dgm:t>
    </dgm:pt>
    <dgm:pt modelId="{B670A96E-19C8-4EFE-AFCD-9F0DAB951DF2}" type="pres">
      <dgm:prSet presAssocID="{B8E2E923-CC9E-4ABA-B066-E4233A4DD027}" presName="connectorText" presStyleLbl="sibTrans2D1" presStyleIdx="1" presStyleCnt="3"/>
      <dgm:spPr/>
      <dgm:t>
        <a:bodyPr/>
        <a:lstStyle/>
        <a:p>
          <a:endParaRPr lang="es-CO"/>
        </a:p>
      </dgm:t>
    </dgm:pt>
    <dgm:pt modelId="{5431210F-72C0-4171-9D56-9BF18FB14C38}" type="pres">
      <dgm:prSet presAssocID="{D89A8F72-E1C5-466F-B62F-2A4CFF214DFA}" presName="node" presStyleLbl="node1" presStyleIdx="2" presStyleCnt="3">
        <dgm:presLayoutVars>
          <dgm:bulletEnabled val="1"/>
        </dgm:presLayoutVars>
      </dgm:prSet>
      <dgm:spPr/>
      <dgm:t>
        <a:bodyPr/>
        <a:lstStyle/>
        <a:p>
          <a:endParaRPr lang="es-CO"/>
        </a:p>
      </dgm:t>
    </dgm:pt>
    <dgm:pt modelId="{D3A02DB7-4053-4B96-989D-42137B4AE756}" type="pres">
      <dgm:prSet presAssocID="{73CE7F57-DE71-4C28-A890-B934BB1661DD}" presName="sibTrans" presStyleLbl="sibTrans2D1" presStyleIdx="2" presStyleCnt="3"/>
      <dgm:spPr/>
      <dgm:t>
        <a:bodyPr/>
        <a:lstStyle/>
        <a:p>
          <a:endParaRPr lang="es-CO"/>
        </a:p>
      </dgm:t>
    </dgm:pt>
    <dgm:pt modelId="{A29F6BD1-E161-4755-BFE2-133D555BE0CF}" type="pres">
      <dgm:prSet presAssocID="{73CE7F57-DE71-4C28-A890-B934BB1661DD}" presName="connectorText" presStyleLbl="sibTrans2D1" presStyleIdx="2" presStyleCnt="3"/>
      <dgm:spPr/>
      <dgm:t>
        <a:bodyPr/>
        <a:lstStyle/>
        <a:p>
          <a:endParaRPr lang="es-CO"/>
        </a:p>
      </dgm:t>
    </dgm:pt>
  </dgm:ptLst>
  <dgm:cxnLst>
    <dgm:cxn modelId="{6C6575DA-29DB-47FB-A67B-F02FC3342D7D}" type="presOf" srcId="{D89A8F72-E1C5-466F-B62F-2A4CFF214DFA}" destId="{5431210F-72C0-4171-9D56-9BF18FB14C38}" srcOrd="0" destOrd="0" presId="urn:microsoft.com/office/officeart/2005/8/layout/cycle7"/>
    <dgm:cxn modelId="{86886B99-0925-49AE-BF2E-A4E6CB5CCCF4}" type="presOf" srcId="{89C59BED-5E8D-457F-A717-E6D0DB88A9D6}" destId="{D912729F-20F1-4475-92EE-CDB37FB28BD6}" srcOrd="0" destOrd="0" presId="urn:microsoft.com/office/officeart/2005/8/layout/cycle7"/>
    <dgm:cxn modelId="{91C78E3A-5782-428E-8879-AED2AD99881E}" type="presOf" srcId="{2AB0EA19-C9FC-4634-83E9-FD81349045EA}" destId="{584CFE7A-83CA-43AE-8AAC-C31B5D7E4282}" srcOrd="1" destOrd="0" presId="urn:microsoft.com/office/officeart/2005/8/layout/cycle7"/>
    <dgm:cxn modelId="{394FC56C-59F2-43B9-B0F2-F5C80C2F803B}" type="presOf" srcId="{B1E0459A-FD76-42DD-B94A-37607C324AE5}" destId="{3E703570-3F2A-4F4A-91CD-040A508A363C}" srcOrd="0" destOrd="0" presId="urn:microsoft.com/office/officeart/2005/8/layout/cycle7"/>
    <dgm:cxn modelId="{8489238E-E843-415C-8A69-5BF2EF3B7F25}" type="presOf" srcId="{2DEBF2DD-BA56-4C4E-82FD-B842A8B07513}" destId="{3F51F09B-86AA-404F-A2D5-62F299A65F2C}" srcOrd="0" destOrd="0" presId="urn:microsoft.com/office/officeart/2005/8/layout/cycle7"/>
    <dgm:cxn modelId="{2A71975E-C030-4D79-8B43-DE9F7710A70F}" type="presOf" srcId="{B8E2E923-CC9E-4ABA-B066-E4233A4DD027}" destId="{B7BA2CC4-123F-4419-960B-1A48114A83AA}" srcOrd="0" destOrd="0" presId="urn:microsoft.com/office/officeart/2005/8/layout/cycle7"/>
    <dgm:cxn modelId="{942C82DA-C75C-4B8A-B566-1E32B05943CB}" type="presOf" srcId="{73CE7F57-DE71-4C28-A890-B934BB1661DD}" destId="{A29F6BD1-E161-4755-BFE2-133D555BE0CF}" srcOrd="1" destOrd="0" presId="urn:microsoft.com/office/officeart/2005/8/layout/cycle7"/>
    <dgm:cxn modelId="{A6214B87-5667-4599-8DDD-8BE1185C696B}" srcId="{B1E0459A-FD76-42DD-B94A-37607C324AE5}" destId="{D89A8F72-E1C5-466F-B62F-2A4CFF214DFA}" srcOrd="2" destOrd="0" parTransId="{81AF226B-506A-40C7-997A-77451218F856}" sibTransId="{73CE7F57-DE71-4C28-A890-B934BB1661DD}"/>
    <dgm:cxn modelId="{FCAC02BB-A760-484D-893B-E220A739776E}" type="presOf" srcId="{B8E2E923-CC9E-4ABA-B066-E4233A4DD027}" destId="{B670A96E-19C8-4EFE-AFCD-9F0DAB951DF2}" srcOrd="1" destOrd="0" presId="urn:microsoft.com/office/officeart/2005/8/layout/cycle7"/>
    <dgm:cxn modelId="{8190F866-D0EE-4D82-A05B-3E0B1FBD707D}" srcId="{B1E0459A-FD76-42DD-B94A-37607C324AE5}" destId="{2DEBF2DD-BA56-4C4E-82FD-B842A8B07513}" srcOrd="1" destOrd="0" parTransId="{7A5DC39D-67C6-4B9A-B0E3-296378F71443}" sibTransId="{B8E2E923-CC9E-4ABA-B066-E4233A4DD027}"/>
    <dgm:cxn modelId="{798B3AF7-4B19-4971-8D25-E69DBA337D32}" srcId="{B1E0459A-FD76-42DD-B94A-37607C324AE5}" destId="{89C59BED-5E8D-457F-A717-E6D0DB88A9D6}" srcOrd="0" destOrd="0" parTransId="{A775BE80-AE0D-40FE-9060-CF545EE17534}" sibTransId="{2AB0EA19-C9FC-4634-83E9-FD81349045EA}"/>
    <dgm:cxn modelId="{226567CE-3C56-4715-AF2B-C3EE68A4BF69}" type="presOf" srcId="{73CE7F57-DE71-4C28-A890-B934BB1661DD}" destId="{D3A02DB7-4053-4B96-989D-42137B4AE756}" srcOrd="0" destOrd="0" presId="urn:microsoft.com/office/officeart/2005/8/layout/cycle7"/>
    <dgm:cxn modelId="{F456F780-0881-440F-8ED4-B4606E9878EE}" type="presOf" srcId="{2AB0EA19-C9FC-4634-83E9-FD81349045EA}" destId="{6F925DB1-A601-482D-8945-3ABF177C71D9}" srcOrd="0" destOrd="0" presId="urn:microsoft.com/office/officeart/2005/8/layout/cycle7"/>
    <dgm:cxn modelId="{F56C1745-A293-4503-B6F9-9BD9509017D1}" type="presParOf" srcId="{3E703570-3F2A-4F4A-91CD-040A508A363C}" destId="{D912729F-20F1-4475-92EE-CDB37FB28BD6}" srcOrd="0" destOrd="0" presId="urn:microsoft.com/office/officeart/2005/8/layout/cycle7"/>
    <dgm:cxn modelId="{7E215CD3-9971-44F4-8868-CC6ECD7D5666}" type="presParOf" srcId="{3E703570-3F2A-4F4A-91CD-040A508A363C}" destId="{6F925DB1-A601-482D-8945-3ABF177C71D9}" srcOrd="1" destOrd="0" presId="urn:microsoft.com/office/officeart/2005/8/layout/cycle7"/>
    <dgm:cxn modelId="{653265F0-784D-4DE2-A435-EE8C47F8ACFC}" type="presParOf" srcId="{6F925DB1-A601-482D-8945-3ABF177C71D9}" destId="{584CFE7A-83CA-43AE-8AAC-C31B5D7E4282}" srcOrd="0" destOrd="0" presId="urn:microsoft.com/office/officeart/2005/8/layout/cycle7"/>
    <dgm:cxn modelId="{714AD1D0-910D-4BE3-ABAD-39C7EB399B53}" type="presParOf" srcId="{3E703570-3F2A-4F4A-91CD-040A508A363C}" destId="{3F51F09B-86AA-404F-A2D5-62F299A65F2C}" srcOrd="2" destOrd="0" presId="urn:microsoft.com/office/officeart/2005/8/layout/cycle7"/>
    <dgm:cxn modelId="{7C8DED68-9F29-47B5-9399-31FA8514EBDF}" type="presParOf" srcId="{3E703570-3F2A-4F4A-91CD-040A508A363C}" destId="{B7BA2CC4-123F-4419-960B-1A48114A83AA}" srcOrd="3" destOrd="0" presId="urn:microsoft.com/office/officeart/2005/8/layout/cycle7"/>
    <dgm:cxn modelId="{08D8CCDC-7705-46F1-8F8D-5A623A99B19F}" type="presParOf" srcId="{B7BA2CC4-123F-4419-960B-1A48114A83AA}" destId="{B670A96E-19C8-4EFE-AFCD-9F0DAB951DF2}" srcOrd="0" destOrd="0" presId="urn:microsoft.com/office/officeart/2005/8/layout/cycle7"/>
    <dgm:cxn modelId="{A631483F-2C42-45D8-A165-6EC50802093F}" type="presParOf" srcId="{3E703570-3F2A-4F4A-91CD-040A508A363C}" destId="{5431210F-72C0-4171-9D56-9BF18FB14C38}" srcOrd="4" destOrd="0" presId="urn:microsoft.com/office/officeart/2005/8/layout/cycle7"/>
    <dgm:cxn modelId="{9B28AABA-8E5B-4399-B1EB-3C5660DDC6E0}" type="presParOf" srcId="{3E703570-3F2A-4F4A-91CD-040A508A363C}" destId="{D3A02DB7-4053-4B96-989D-42137B4AE756}" srcOrd="5" destOrd="0" presId="urn:microsoft.com/office/officeart/2005/8/layout/cycle7"/>
    <dgm:cxn modelId="{53A374EC-4CEF-4F0A-B514-9B4F5440422C}" type="presParOf" srcId="{D3A02DB7-4053-4B96-989D-42137B4AE756}" destId="{A29F6BD1-E161-4755-BFE2-133D555BE0CF}" srcOrd="0" destOrd="0" presId="urn:microsoft.com/office/officeart/2005/8/layout/cycle7"/>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182772F-EDAF-490C-B6DE-1165EB244FA0}">
      <dsp:nvSpPr>
        <dsp:cNvPr id="0" name=""/>
        <dsp:cNvSpPr/>
      </dsp:nvSpPr>
      <dsp:spPr>
        <a:xfrm>
          <a:off x="0" y="13061"/>
          <a:ext cx="5666362" cy="62361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s-CO" sz="2600" kern="1200" smtClean="0"/>
            <a:t>Identidad y cultura solidaria</a:t>
          </a:r>
          <a:endParaRPr lang="es-CO" sz="2600" kern="1200"/>
        </a:p>
      </dsp:txBody>
      <dsp:txXfrm>
        <a:off x="0" y="13061"/>
        <a:ext cx="5666362" cy="623610"/>
      </dsp:txXfrm>
    </dsp:sp>
    <dsp:sp modelId="{802DC2C2-5B2D-4950-9DB9-3520A91BE2CD}">
      <dsp:nvSpPr>
        <dsp:cNvPr id="0" name=""/>
        <dsp:cNvSpPr/>
      </dsp:nvSpPr>
      <dsp:spPr>
        <a:xfrm>
          <a:off x="0" y="700285"/>
          <a:ext cx="5666362" cy="623610"/>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s-CO" sz="2600" kern="1200" dirty="0" smtClean="0"/>
            <a:t>Autogestión para la gestión de ingresos</a:t>
          </a:r>
          <a:endParaRPr lang="es-CO" sz="2600" kern="1200" dirty="0"/>
        </a:p>
      </dsp:txBody>
      <dsp:txXfrm>
        <a:off x="0" y="700285"/>
        <a:ext cx="5666362" cy="623610"/>
      </dsp:txXfrm>
    </dsp:sp>
    <dsp:sp modelId="{5BF0B99D-6205-444B-B47A-374A814BD09C}">
      <dsp:nvSpPr>
        <dsp:cNvPr id="0" name=""/>
        <dsp:cNvSpPr/>
      </dsp:nvSpPr>
      <dsp:spPr>
        <a:xfrm>
          <a:off x="0" y="1410042"/>
          <a:ext cx="5666362" cy="623610"/>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s-CO" sz="2600" kern="1200" dirty="0" smtClean="0"/>
            <a:t>Sinergias interinstitucionales</a:t>
          </a:r>
          <a:endParaRPr lang="es-CO" sz="2600" kern="1200" dirty="0"/>
        </a:p>
      </dsp:txBody>
      <dsp:txXfrm>
        <a:off x="0" y="1410042"/>
        <a:ext cx="5666362" cy="623610"/>
      </dsp:txXfrm>
    </dsp:sp>
    <dsp:sp modelId="{1BCB3731-0C1A-4769-A0AB-49C9F20DC97F}">
      <dsp:nvSpPr>
        <dsp:cNvPr id="0" name=""/>
        <dsp:cNvSpPr/>
      </dsp:nvSpPr>
      <dsp:spPr>
        <a:xfrm>
          <a:off x="0" y="2108532"/>
          <a:ext cx="5666362" cy="623610"/>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s-CO" sz="2600" kern="1200" dirty="0" smtClean="0"/>
            <a:t>Modelo de Gestión</a:t>
          </a:r>
          <a:endParaRPr lang="es-CO" sz="2600" kern="1200" dirty="0"/>
        </a:p>
      </dsp:txBody>
      <dsp:txXfrm>
        <a:off x="0" y="2108532"/>
        <a:ext cx="5666362" cy="623610"/>
      </dsp:txXfrm>
    </dsp:sp>
    <dsp:sp modelId="{7927213D-5085-4752-B717-170512A15A97}">
      <dsp:nvSpPr>
        <dsp:cNvPr id="0" name=""/>
        <dsp:cNvSpPr/>
      </dsp:nvSpPr>
      <dsp:spPr>
        <a:xfrm>
          <a:off x="0" y="2807022"/>
          <a:ext cx="5666362" cy="623610"/>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s-CO" sz="2600" kern="1200" dirty="0" smtClean="0"/>
            <a:t>Disposiciones para la implementación</a:t>
          </a:r>
          <a:endParaRPr lang="es-CO" sz="2600" kern="1200" dirty="0"/>
        </a:p>
      </dsp:txBody>
      <dsp:txXfrm>
        <a:off x="0" y="2807022"/>
        <a:ext cx="5666362" cy="623610"/>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78EB4E1-F463-43E3-8C4D-20D14505317A}">
      <dsp:nvSpPr>
        <dsp:cNvPr id="0" name=""/>
        <dsp:cNvSpPr/>
      </dsp:nvSpPr>
      <dsp:spPr>
        <a:xfrm>
          <a:off x="222621" y="0"/>
          <a:ext cx="7572688" cy="2870596"/>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F5D520F5-B9C5-4660-81D4-3C6D2139D493}">
      <dsp:nvSpPr>
        <dsp:cNvPr id="0" name=""/>
        <dsp:cNvSpPr/>
      </dsp:nvSpPr>
      <dsp:spPr>
        <a:xfrm>
          <a:off x="223288" y="859525"/>
          <a:ext cx="1088672" cy="1148238"/>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s-ES" sz="1100" kern="1200" dirty="0" smtClean="0"/>
            <a:t>Formular, ejecutar y evaluar </a:t>
          </a:r>
          <a:endParaRPr lang="es-CO" sz="1100" kern="1200" dirty="0"/>
        </a:p>
      </dsp:txBody>
      <dsp:txXfrm>
        <a:off x="223288" y="859525"/>
        <a:ext cx="1088672" cy="1148238"/>
      </dsp:txXfrm>
    </dsp:sp>
    <dsp:sp modelId="{D1C921DB-1921-4ABF-9838-2BB735B13548}">
      <dsp:nvSpPr>
        <dsp:cNvPr id="0" name=""/>
        <dsp:cNvSpPr/>
      </dsp:nvSpPr>
      <dsp:spPr>
        <a:xfrm>
          <a:off x="1469149" y="859525"/>
          <a:ext cx="1361924" cy="1148238"/>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s-ES" sz="1100" kern="1200" dirty="0" smtClean="0"/>
            <a:t>planes, programas y proyectos en Educación Solidaria </a:t>
          </a:r>
          <a:endParaRPr lang="es-CO" sz="1100" kern="1200" dirty="0"/>
        </a:p>
      </dsp:txBody>
      <dsp:txXfrm>
        <a:off x="1469149" y="859525"/>
        <a:ext cx="1361924" cy="1148238"/>
      </dsp:txXfrm>
    </dsp:sp>
    <dsp:sp modelId="{937D86EB-953A-497F-9A66-D788EC395AEB}">
      <dsp:nvSpPr>
        <dsp:cNvPr id="0" name=""/>
        <dsp:cNvSpPr/>
      </dsp:nvSpPr>
      <dsp:spPr>
        <a:xfrm>
          <a:off x="2988261" y="859525"/>
          <a:ext cx="1576464" cy="1148238"/>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s-ES" sz="1100" kern="1200" dirty="0" smtClean="0">
              <a:solidFill>
                <a:schemeClr val="tx1"/>
              </a:solidFill>
            </a:rPr>
            <a:t>procesos de promoción, formación, capacitación, investigación y asistencia técnica </a:t>
          </a:r>
          <a:endParaRPr lang="es-CO" sz="1100" kern="1200" dirty="0">
            <a:solidFill>
              <a:schemeClr val="tx1"/>
            </a:solidFill>
          </a:endParaRPr>
        </a:p>
      </dsp:txBody>
      <dsp:txXfrm>
        <a:off x="2988261" y="859525"/>
        <a:ext cx="1576464" cy="1148238"/>
      </dsp:txXfrm>
    </dsp:sp>
    <dsp:sp modelId="{C863F072-20CF-4190-9C8F-3218F32F5606}">
      <dsp:nvSpPr>
        <dsp:cNvPr id="0" name=""/>
        <dsp:cNvSpPr/>
      </dsp:nvSpPr>
      <dsp:spPr>
        <a:xfrm>
          <a:off x="4721913" y="859525"/>
          <a:ext cx="2167874" cy="1148238"/>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just" defTabSz="488950" rtl="0">
            <a:lnSpc>
              <a:spcPct val="90000"/>
            </a:lnSpc>
            <a:spcBef>
              <a:spcPct val="0"/>
            </a:spcBef>
            <a:spcAft>
              <a:spcPct val="35000"/>
            </a:spcAft>
          </a:pPr>
          <a:r>
            <a:rPr lang="es-ES" sz="1100" kern="1200" dirty="0" smtClean="0"/>
            <a:t>1. promoción de la cultura asociativa solidaria  </a:t>
          </a:r>
        </a:p>
        <a:p>
          <a:pPr lvl="0" algn="just" defTabSz="488950" rtl="0">
            <a:lnSpc>
              <a:spcPct val="90000"/>
            </a:lnSpc>
            <a:spcBef>
              <a:spcPct val="0"/>
            </a:spcBef>
            <a:spcAft>
              <a:spcPct val="35000"/>
            </a:spcAft>
          </a:pPr>
          <a:r>
            <a:rPr lang="es-ES" sz="1100" kern="1200" dirty="0" smtClean="0"/>
            <a:t>2. la gestión socioempresarial de las Organizaciones Solidarias.</a:t>
          </a:r>
          <a:endParaRPr lang="es-CO" sz="1100" kern="1200" dirty="0"/>
        </a:p>
      </dsp:txBody>
      <dsp:txXfrm>
        <a:off x="4721913" y="859525"/>
        <a:ext cx="2167874" cy="1148238"/>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5.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6.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7.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8.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9.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CO"/>
          </a:p>
        </p:txBody>
      </p:sp>
      <p:sp>
        <p:nvSpPr>
          <p:cNvPr id="4" name="Marcador de fecha 3"/>
          <p:cNvSpPr>
            <a:spLocks noGrp="1"/>
          </p:cNvSpPr>
          <p:nvPr>
            <p:ph type="dt" sz="half" idx="10"/>
          </p:nvPr>
        </p:nvSpPr>
        <p:spPr/>
        <p:txBody>
          <a:bodyPr/>
          <a:lstStyle/>
          <a:p>
            <a:fld id="{DDB16836-3727-41CE-AA80-D20226664FFF}" type="datetimeFigureOut">
              <a:rPr lang="es-CO" smtClean="0">
                <a:solidFill>
                  <a:prstClr val="black">
                    <a:tint val="75000"/>
                  </a:prstClr>
                </a:solidFill>
              </a:rPr>
              <a:pPr/>
              <a:t>23/05/2018</a:t>
            </a:fld>
            <a:endParaRPr lang="es-CO">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CO">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E3662DFF-20B7-4FE0-8AF4-EEC41E3D2AF7}" type="slidenum">
              <a:rPr lang="es-CO" smtClean="0">
                <a:solidFill>
                  <a:prstClr val="black">
                    <a:tint val="75000"/>
                  </a:prstClr>
                </a:solidFill>
              </a:rPr>
              <a:pPr/>
              <a:t>‹Nº›</a:t>
            </a:fld>
            <a:endParaRPr lang="es-CO">
              <a:solidFill>
                <a:prstClr val="black">
                  <a:tint val="75000"/>
                </a:prstClr>
              </a:solidFill>
            </a:endParaRPr>
          </a:p>
        </p:txBody>
      </p:sp>
      <p:pic>
        <p:nvPicPr>
          <p:cNvPr id="7" name="Imagen 6"/>
          <p:cNvPicPr>
            <a:picLocks noChangeAspect="1"/>
          </p:cNvPicPr>
          <p:nvPr userDrawn="1"/>
        </p:nvPicPr>
        <p:blipFill>
          <a:blip r:embed="rId2" cstate="print"/>
          <a:stretch>
            <a:fillRect/>
          </a:stretch>
        </p:blipFill>
        <p:spPr>
          <a:xfrm>
            <a:off x="4154083" y="6236153"/>
            <a:ext cx="7388992" cy="621846"/>
          </a:xfrm>
          <a:prstGeom prst="rect">
            <a:avLst/>
          </a:prstGeom>
        </p:spPr>
      </p:pic>
    </p:spTree>
    <p:extLst>
      <p:ext uri="{BB962C8B-B14F-4D97-AF65-F5344CB8AC3E}">
        <p14:creationId xmlns:p14="http://schemas.microsoft.com/office/powerpoint/2010/main" xmlns="" val="3535869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DDB16836-3727-41CE-AA80-D20226664FFF}" type="datetimeFigureOut">
              <a:rPr lang="es-CO" smtClean="0">
                <a:solidFill>
                  <a:prstClr val="black">
                    <a:tint val="75000"/>
                  </a:prstClr>
                </a:solidFill>
              </a:rPr>
              <a:pPr/>
              <a:t>23/05/2018</a:t>
            </a:fld>
            <a:endParaRPr lang="es-CO">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CO">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E3662DFF-20B7-4FE0-8AF4-EEC41E3D2AF7}"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xmlns="" val="2131421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DDB16836-3727-41CE-AA80-D20226664FFF}" type="datetimeFigureOut">
              <a:rPr lang="es-CO" smtClean="0">
                <a:solidFill>
                  <a:prstClr val="black">
                    <a:tint val="75000"/>
                  </a:prstClr>
                </a:solidFill>
              </a:rPr>
              <a:pPr/>
              <a:t>23/05/2018</a:t>
            </a:fld>
            <a:endParaRPr lang="es-CO">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CO">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E3662DFF-20B7-4FE0-8AF4-EEC41E3D2AF7}"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xmlns="" val="14077516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71349808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CO"/>
          </a:p>
        </p:txBody>
      </p:sp>
      <p:sp>
        <p:nvSpPr>
          <p:cNvPr id="4" name="Marcador de fecha 3"/>
          <p:cNvSpPr>
            <a:spLocks noGrp="1"/>
          </p:cNvSpPr>
          <p:nvPr>
            <p:ph type="dt" sz="half" idx="10"/>
          </p:nvPr>
        </p:nvSpPr>
        <p:spPr/>
        <p:txBody>
          <a:bodyPr/>
          <a:lstStyle/>
          <a:p>
            <a:fld id="{DDB16836-3727-41CE-AA80-D20226664FFF}" type="datetimeFigureOut">
              <a:rPr lang="es-CO" smtClean="0">
                <a:solidFill>
                  <a:prstClr val="black">
                    <a:tint val="75000"/>
                  </a:prstClr>
                </a:solidFill>
              </a:rPr>
              <a:pPr/>
              <a:t>23/05/2018</a:t>
            </a:fld>
            <a:endParaRPr lang="es-CO">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CO">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E3662DFF-20B7-4FE0-8AF4-EEC41E3D2AF7}" type="slidenum">
              <a:rPr lang="es-CO" smtClean="0">
                <a:solidFill>
                  <a:prstClr val="black">
                    <a:tint val="75000"/>
                  </a:prstClr>
                </a:solidFill>
              </a:rPr>
              <a:pPr/>
              <a:t>‹Nº›</a:t>
            </a:fld>
            <a:endParaRPr lang="es-CO">
              <a:solidFill>
                <a:prstClr val="black">
                  <a:tint val="75000"/>
                </a:prstClr>
              </a:solidFill>
            </a:endParaRPr>
          </a:p>
        </p:txBody>
      </p:sp>
      <p:pic>
        <p:nvPicPr>
          <p:cNvPr id="7" name="Imagen 6"/>
          <p:cNvPicPr>
            <a:picLocks noChangeAspect="1"/>
          </p:cNvPicPr>
          <p:nvPr userDrawn="1"/>
        </p:nvPicPr>
        <p:blipFill>
          <a:blip r:embed="rId2" cstate="print"/>
          <a:stretch>
            <a:fillRect/>
          </a:stretch>
        </p:blipFill>
        <p:spPr>
          <a:xfrm>
            <a:off x="4154083" y="6236153"/>
            <a:ext cx="7388992" cy="621846"/>
          </a:xfrm>
          <a:prstGeom prst="rect">
            <a:avLst/>
          </a:prstGeom>
        </p:spPr>
      </p:pic>
    </p:spTree>
    <p:extLst>
      <p:ext uri="{BB962C8B-B14F-4D97-AF65-F5344CB8AC3E}">
        <p14:creationId xmlns:p14="http://schemas.microsoft.com/office/powerpoint/2010/main" xmlns="" val="42904807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340468" y="236675"/>
            <a:ext cx="7227651" cy="1037648"/>
          </a:xfrm>
        </p:spPr>
        <p:txBody>
          <a:bodyPr>
            <a:noAutofit/>
          </a:bodyPr>
          <a:lstStyle>
            <a:lvl1pPr>
              <a:defRPr sz="4400" b="0">
                <a:solidFill>
                  <a:schemeClr val="tx1"/>
                </a:solidFill>
              </a:defRPr>
            </a:lvl1pPr>
          </a:lstStyle>
          <a:p>
            <a:r>
              <a:rPr lang="es-ES" dirty="0" smtClean="0"/>
              <a:t>Haga clic para modificar el estilo de título del patrón</a:t>
            </a:r>
            <a:endParaRPr lang="es-CO" dirty="0"/>
          </a:p>
        </p:txBody>
      </p:sp>
      <p:sp>
        <p:nvSpPr>
          <p:cNvPr id="3" name="Marcador de contenido 2"/>
          <p:cNvSpPr>
            <a:spLocks noGrp="1"/>
          </p:cNvSpPr>
          <p:nvPr>
            <p:ph idx="1"/>
          </p:nvPr>
        </p:nvSpPr>
        <p:spPr>
          <a:xfrm>
            <a:off x="340468" y="1530956"/>
            <a:ext cx="11478638" cy="4389406"/>
          </a:xfrm>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CO" dirty="0"/>
          </a:p>
        </p:txBody>
      </p:sp>
      <p:sp>
        <p:nvSpPr>
          <p:cNvPr id="4" name="Marcador de fecha 3"/>
          <p:cNvSpPr>
            <a:spLocks noGrp="1"/>
          </p:cNvSpPr>
          <p:nvPr>
            <p:ph type="dt" sz="half" idx="10"/>
          </p:nvPr>
        </p:nvSpPr>
        <p:spPr/>
        <p:txBody>
          <a:bodyPr/>
          <a:lstStyle/>
          <a:p>
            <a:fld id="{DDB16836-3727-41CE-AA80-D20226664FFF}" type="datetimeFigureOut">
              <a:rPr lang="es-CO" smtClean="0">
                <a:solidFill>
                  <a:prstClr val="black">
                    <a:tint val="75000"/>
                  </a:prstClr>
                </a:solidFill>
              </a:rPr>
              <a:pPr/>
              <a:t>23/05/2018</a:t>
            </a:fld>
            <a:endParaRPr lang="es-CO">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CO">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E3662DFF-20B7-4FE0-8AF4-EEC41E3D2AF7}" type="slidenum">
              <a:rPr lang="es-CO" smtClean="0">
                <a:solidFill>
                  <a:prstClr val="black">
                    <a:tint val="75000"/>
                  </a:prstClr>
                </a:solidFill>
              </a:rPr>
              <a:pPr/>
              <a:t>‹Nº›</a:t>
            </a:fld>
            <a:endParaRPr lang="es-CO">
              <a:solidFill>
                <a:prstClr val="black">
                  <a:tint val="75000"/>
                </a:prstClr>
              </a:solidFill>
            </a:endParaRPr>
          </a:p>
        </p:txBody>
      </p:sp>
      <p:pic>
        <p:nvPicPr>
          <p:cNvPr id="10" name="Imagen 9"/>
          <p:cNvPicPr>
            <a:picLocks noChangeAspect="1"/>
          </p:cNvPicPr>
          <p:nvPr userDrawn="1"/>
        </p:nvPicPr>
        <p:blipFill>
          <a:blip r:embed="rId2" cstate="print"/>
          <a:stretch>
            <a:fillRect/>
          </a:stretch>
        </p:blipFill>
        <p:spPr>
          <a:xfrm>
            <a:off x="4154083" y="6236153"/>
            <a:ext cx="7388992" cy="621846"/>
          </a:xfrm>
          <a:prstGeom prst="rect">
            <a:avLst/>
          </a:prstGeom>
        </p:spPr>
      </p:pic>
      <p:pic>
        <p:nvPicPr>
          <p:cNvPr id="15" name="Imagen 14"/>
          <p:cNvPicPr>
            <a:picLocks noChangeAspect="1"/>
          </p:cNvPicPr>
          <p:nvPr userDrawn="1"/>
        </p:nvPicPr>
        <p:blipFill>
          <a:blip r:embed="rId3" cstate="print"/>
          <a:stretch>
            <a:fillRect/>
          </a:stretch>
        </p:blipFill>
        <p:spPr>
          <a:xfrm>
            <a:off x="7211136" y="0"/>
            <a:ext cx="4980864" cy="1505843"/>
          </a:xfrm>
          <a:prstGeom prst="rect">
            <a:avLst/>
          </a:prstGeom>
        </p:spPr>
      </p:pic>
      <p:sp>
        <p:nvSpPr>
          <p:cNvPr id="16" name="CuadroTexto 15"/>
          <p:cNvSpPr txBox="1"/>
          <p:nvPr userDrawn="1"/>
        </p:nvSpPr>
        <p:spPr>
          <a:xfrm>
            <a:off x="9143999" y="453614"/>
            <a:ext cx="2743201" cy="384721"/>
          </a:xfrm>
          <a:prstGeom prst="rect">
            <a:avLst/>
          </a:prstGeom>
          <a:noFill/>
        </p:spPr>
        <p:txBody>
          <a:bodyPr wrap="square" rtlCol="0">
            <a:spAutoFit/>
          </a:bodyPr>
          <a:lstStyle/>
          <a:p>
            <a:r>
              <a:rPr lang="es-CO" sz="1900" b="1" i="1" dirty="0" smtClean="0">
                <a:solidFill>
                  <a:prstClr val="white"/>
                </a:solidFill>
                <a:latin typeface="Times New Roman" panose="02020603050405020304" pitchFamily="18" charset="0"/>
                <a:cs typeface="Times New Roman" panose="02020603050405020304" pitchFamily="18" charset="0"/>
              </a:rPr>
              <a:t>www.orgsolidarias.gov.co</a:t>
            </a:r>
            <a:endParaRPr lang="es-CO" sz="1900" b="1" i="1"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4386980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DDB16836-3727-41CE-AA80-D20226664FFF}" type="datetimeFigureOut">
              <a:rPr lang="es-CO" smtClean="0">
                <a:solidFill>
                  <a:prstClr val="black">
                    <a:tint val="75000"/>
                  </a:prstClr>
                </a:solidFill>
              </a:rPr>
              <a:pPr/>
              <a:t>23/05/2018</a:t>
            </a:fld>
            <a:endParaRPr lang="es-CO">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CO">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E3662DFF-20B7-4FE0-8AF4-EEC41E3D2AF7}"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xmlns="" val="10022397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7167664" cy="1325563"/>
          </a:xfrm>
        </p:spPr>
        <p:txBody>
          <a:bodyPr/>
          <a:lstStyle/>
          <a:p>
            <a:r>
              <a:rPr lang="es-ES" smtClean="0"/>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fecha 4"/>
          <p:cNvSpPr>
            <a:spLocks noGrp="1"/>
          </p:cNvSpPr>
          <p:nvPr>
            <p:ph type="dt" sz="half" idx="10"/>
          </p:nvPr>
        </p:nvSpPr>
        <p:spPr/>
        <p:txBody>
          <a:bodyPr/>
          <a:lstStyle/>
          <a:p>
            <a:fld id="{DDB16836-3727-41CE-AA80-D20226664FFF}" type="datetimeFigureOut">
              <a:rPr lang="es-CO" smtClean="0">
                <a:solidFill>
                  <a:prstClr val="black">
                    <a:tint val="75000"/>
                  </a:prstClr>
                </a:solidFill>
              </a:rPr>
              <a:pPr/>
              <a:t>23/05/2018</a:t>
            </a:fld>
            <a:endParaRPr lang="es-CO">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CO">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E3662DFF-20B7-4FE0-8AF4-EEC41E3D2AF7}" type="slidenum">
              <a:rPr lang="es-CO" smtClean="0">
                <a:solidFill>
                  <a:prstClr val="black">
                    <a:tint val="75000"/>
                  </a:prstClr>
                </a:solidFill>
              </a:rPr>
              <a:pPr/>
              <a:t>‹Nº›</a:t>
            </a:fld>
            <a:endParaRPr lang="es-CO">
              <a:solidFill>
                <a:prstClr val="black">
                  <a:tint val="75000"/>
                </a:prstClr>
              </a:solidFill>
            </a:endParaRPr>
          </a:p>
        </p:txBody>
      </p:sp>
      <p:pic>
        <p:nvPicPr>
          <p:cNvPr id="8" name="Imagen 7"/>
          <p:cNvPicPr>
            <a:picLocks noChangeAspect="1"/>
          </p:cNvPicPr>
          <p:nvPr userDrawn="1"/>
        </p:nvPicPr>
        <p:blipFill>
          <a:blip r:embed="rId2" cstate="print"/>
          <a:stretch>
            <a:fillRect/>
          </a:stretch>
        </p:blipFill>
        <p:spPr>
          <a:xfrm>
            <a:off x="4154083" y="6236153"/>
            <a:ext cx="7388992" cy="621846"/>
          </a:xfrm>
          <a:prstGeom prst="rect">
            <a:avLst/>
          </a:prstGeom>
        </p:spPr>
      </p:pic>
      <p:pic>
        <p:nvPicPr>
          <p:cNvPr id="9" name="Imagen 8"/>
          <p:cNvPicPr>
            <a:picLocks noChangeAspect="1"/>
          </p:cNvPicPr>
          <p:nvPr userDrawn="1"/>
        </p:nvPicPr>
        <p:blipFill>
          <a:blip r:embed="rId3" cstate="print"/>
          <a:stretch>
            <a:fillRect/>
          </a:stretch>
        </p:blipFill>
        <p:spPr>
          <a:xfrm>
            <a:off x="7211136" y="0"/>
            <a:ext cx="4980864" cy="1505843"/>
          </a:xfrm>
          <a:prstGeom prst="rect">
            <a:avLst/>
          </a:prstGeom>
        </p:spPr>
      </p:pic>
      <p:sp>
        <p:nvSpPr>
          <p:cNvPr id="10" name="CuadroTexto 9"/>
          <p:cNvSpPr txBox="1"/>
          <p:nvPr userDrawn="1"/>
        </p:nvSpPr>
        <p:spPr>
          <a:xfrm>
            <a:off x="9143999" y="453614"/>
            <a:ext cx="2743201" cy="384721"/>
          </a:xfrm>
          <a:prstGeom prst="rect">
            <a:avLst/>
          </a:prstGeom>
          <a:noFill/>
        </p:spPr>
        <p:txBody>
          <a:bodyPr wrap="square" rtlCol="0">
            <a:spAutoFit/>
          </a:bodyPr>
          <a:lstStyle/>
          <a:p>
            <a:r>
              <a:rPr lang="es-CO" sz="1900" b="1" i="1" dirty="0" smtClean="0">
                <a:solidFill>
                  <a:prstClr val="white"/>
                </a:solidFill>
                <a:latin typeface="Times New Roman" panose="02020603050405020304" pitchFamily="18" charset="0"/>
                <a:cs typeface="Times New Roman" panose="02020603050405020304" pitchFamily="18" charset="0"/>
              </a:rPr>
              <a:t>www.orgsolidarias.gov.co</a:t>
            </a:r>
            <a:endParaRPr lang="es-CO" sz="1900" b="1" i="1"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2870672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340468" y="1513495"/>
            <a:ext cx="5657107" cy="67056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smtClean="0"/>
              <a:t>Haga clic para modificar el estilo de texto del patrón</a:t>
            </a:r>
          </a:p>
        </p:txBody>
      </p:sp>
      <p:sp>
        <p:nvSpPr>
          <p:cNvPr id="4" name="Marcador de contenido 3"/>
          <p:cNvSpPr>
            <a:spLocks noGrp="1"/>
          </p:cNvSpPr>
          <p:nvPr>
            <p:ph sz="half" idx="2"/>
          </p:nvPr>
        </p:nvSpPr>
        <p:spPr>
          <a:xfrm>
            <a:off x="340468" y="2195106"/>
            <a:ext cx="5657107" cy="3816588"/>
          </a:xfrm>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CO" dirty="0"/>
          </a:p>
        </p:txBody>
      </p:sp>
      <p:sp>
        <p:nvSpPr>
          <p:cNvPr id="5" name="Marcador de texto 4"/>
          <p:cNvSpPr>
            <a:spLocks noGrp="1"/>
          </p:cNvSpPr>
          <p:nvPr>
            <p:ph type="body" sz="quarter" idx="3"/>
          </p:nvPr>
        </p:nvSpPr>
        <p:spPr>
          <a:xfrm>
            <a:off x="6172200" y="1513495"/>
            <a:ext cx="5666362" cy="67057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smtClean="0"/>
              <a:t>Haga clic para modificar el estilo de texto del patrón</a:t>
            </a:r>
          </a:p>
        </p:txBody>
      </p:sp>
      <p:sp>
        <p:nvSpPr>
          <p:cNvPr id="6" name="Marcador de contenido 5"/>
          <p:cNvSpPr>
            <a:spLocks noGrp="1"/>
          </p:cNvSpPr>
          <p:nvPr>
            <p:ph sz="quarter" idx="4"/>
          </p:nvPr>
        </p:nvSpPr>
        <p:spPr>
          <a:xfrm>
            <a:off x="6172200" y="2195106"/>
            <a:ext cx="5666362" cy="3816588"/>
          </a:xfrm>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CO" dirty="0"/>
          </a:p>
        </p:txBody>
      </p:sp>
      <p:sp>
        <p:nvSpPr>
          <p:cNvPr id="7" name="Marcador de fecha 6"/>
          <p:cNvSpPr>
            <a:spLocks noGrp="1"/>
          </p:cNvSpPr>
          <p:nvPr>
            <p:ph type="dt" sz="half" idx="10"/>
          </p:nvPr>
        </p:nvSpPr>
        <p:spPr/>
        <p:txBody>
          <a:bodyPr/>
          <a:lstStyle/>
          <a:p>
            <a:fld id="{DDB16836-3727-41CE-AA80-D20226664FFF}" type="datetimeFigureOut">
              <a:rPr lang="es-CO" smtClean="0">
                <a:solidFill>
                  <a:prstClr val="black">
                    <a:tint val="75000"/>
                  </a:prstClr>
                </a:solidFill>
              </a:rPr>
              <a:pPr/>
              <a:t>23/05/2018</a:t>
            </a:fld>
            <a:endParaRPr lang="es-CO">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CO">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E3662DFF-20B7-4FE0-8AF4-EEC41E3D2AF7}" type="slidenum">
              <a:rPr lang="es-CO" smtClean="0">
                <a:solidFill>
                  <a:prstClr val="black">
                    <a:tint val="75000"/>
                  </a:prstClr>
                </a:solidFill>
              </a:rPr>
              <a:pPr/>
              <a:t>‹Nº›</a:t>
            </a:fld>
            <a:endParaRPr lang="es-CO">
              <a:solidFill>
                <a:prstClr val="black">
                  <a:tint val="75000"/>
                </a:prstClr>
              </a:solidFill>
            </a:endParaRPr>
          </a:p>
        </p:txBody>
      </p:sp>
      <p:pic>
        <p:nvPicPr>
          <p:cNvPr id="13" name="Imagen 12"/>
          <p:cNvPicPr>
            <a:picLocks noChangeAspect="1"/>
          </p:cNvPicPr>
          <p:nvPr userDrawn="1"/>
        </p:nvPicPr>
        <p:blipFill>
          <a:blip r:embed="rId2" cstate="print"/>
          <a:stretch>
            <a:fillRect/>
          </a:stretch>
        </p:blipFill>
        <p:spPr>
          <a:xfrm>
            <a:off x="4154083" y="6236153"/>
            <a:ext cx="7388992" cy="621846"/>
          </a:xfrm>
          <a:prstGeom prst="rect">
            <a:avLst/>
          </a:prstGeom>
        </p:spPr>
      </p:pic>
      <p:pic>
        <p:nvPicPr>
          <p:cNvPr id="14" name="Imagen 13"/>
          <p:cNvPicPr>
            <a:picLocks noChangeAspect="1"/>
          </p:cNvPicPr>
          <p:nvPr userDrawn="1"/>
        </p:nvPicPr>
        <p:blipFill>
          <a:blip r:embed="rId3" cstate="print"/>
          <a:stretch>
            <a:fillRect/>
          </a:stretch>
        </p:blipFill>
        <p:spPr>
          <a:xfrm>
            <a:off x="7211136" y="0"/>
            <a:ext cx="4980864" cy="1505843"/>
          </a:xfrm>
          <a:prstGeom prst="rect">
            <a:avLst/>
          </a:prstGeom>
        </p:spPr>
      </p:pic>
      <p:sp>
        <p:nvSpPr>
          <p:cNvPr id="15" name="Título 1"/>
          <p:cNvSpPr>
            <a:spLocks noGrp="1"/>
          </p:cNvSpPr>
          <p:nvPr>
            <p:ph type="title"/>
          </p:nvPr>
        </p:nvSpPr>
        <p:spPr>
          <a:xfrm>
            <a:off x="340468" y="236675"/>
            <a:ext cx="7227651" cy="1037648"/>
          </a:xfrm>
        </p:spPr>
        <p:txBody>
          <a:bodyPr>
            <a:noAutofit/>
          </a:bodyPr>
          <a:lstStyle>
            <a:lvl1pPr>
              <a:defRPr sz="4400" b="0">
                <a:solidFill>
                  <a:schemeClr val="tx1"/>
                </a:solidFill>
              </a:defRPr>
            </a:lvl1pPr>
          </a:lstStyle>
          <a:p>
            <a:r>
              <a:rPr lang="es-ES" dirty="0" smtClean="0"/>
              <a:t>Haga clic para modificar el estilo de título del patrón</a:t>
            </a:r>
            <a:endParaRPr lang="es-CO" dirty="0"/>
          </a:p>
        </p:txBody>
      </p:sp>
      <p:sp>
        <p:nvSpPr>
          <p:cNvPr id="16" name="CuadroTexto 15"/>
          <p:cNvSpPr txBox="1"/>
          <p:nvPr userDrawn="1"/>
        </p:nvSpPr>
        <p:spPr>
          <a:xfrm>
            <a:off x="9143999" y="453614"/>
            <a:ext cx="2743201" cy="384721"/>
          </a:xfrm>
          <a:prstGeom prst="rect">
            <a:avLst/>
          </a:prstGeom>
          <a:noFill/>
        </p:spPr>
        <p:txBody>
          <a:bodyPr wrap="square" rtlCol="0">
            <a:spAutoFit/>
          </a:bodyPr>
          <a:lstStyle/>
          <a:p>
            <a:r>
              <a:rPr lang="es-CO" sz="1900" b="1" i="1" dirty="0" smtClean="0">
                <a:solidFill>
                  <a:prstClr val="white"/>
                </a:solidFill>
                <a:latin typeface="Times New Roman" panose="02020603050405020304" pitchFamily="18" charset="0"/>
                <a:cs typeface="Times New Roman" panose="02020603050405020304" pitchFamily="18" charset="0"/>
              </a:rPr>
              <a:t>www.orgsolidarias.gov.co</a:t>
            </a:r>
            <a:endParaRPr lang="es-CO" sz="1900" b="1" i="1"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4853587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6" name="Imagen 5"/>
          <p:cNvPicPr>
            <a:picLocks noChangeAspect="1"/>
          </p:cNvPicPr>
          <p:nvPr userDrawn="1"/>
        </p:nvPicPr>
        <p:blipFill>
          <a:blip r:embed="rId2" cstate="print"/>
          <a:stretch>
            <a:fillRect/>
          </a:stretch>
        </p:blipFill>
        <p:spPr>
          <a:xfrm>
            <a:off x="7211136" y="0"/>
            <a:ext cx="4980864" cy="1505843"/>
          </a:xfrm>
          <a:prstGeom prst="rect">
            <a:avLst/>
          </a:prstGeom>
        </p:spPr>
      </p:pic>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fecha 2"/>
          <p:cNvSpPr>
            <a:spLocks noGrp="1"/>
          </p:cNvSpPr>
          <p:nvPr>
            <p:ph type="dt" sz="half" idx="10"/>
          </p:nvPr>
        </p:nvSpPr>
        <p:spPr/>
        <p:txBody>
          <a:bodyPr/>
          <a:lstStyle/>
          <a:p>
            <a:fld id="{DDB16836-3727-41CE-AA80-D20226664FFF}" type="datetimeFigureOut">
              <a:rPr lang="es-CO" smtClean="0">
                <a:solidFill>
                  <a:prstClr val="black">
                    <a:tint val="75000"/>
                  </a:prstClr>
                </a:solidFill>
              </a:rPr>
              <a:pPr/>
              <a:t>23/05/2018</a:t>
            </a:fld>
            <a:endParaRPr lang="es-CO">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CO">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E3662DFF-20B7-4FE0-8AF4-EEC41E3D2AF7}" type="slidenum">
              <a:rPr lang="es-CO" smtClean="0">
                <a:solidFill>
                  <a:prstClr val="black">
                    <a:tint val="75000"/>
                  </a:prstClr>
                </a:solidFill>
              </a:rPr>
              <a:pPr/>
              <a:t>‹Nº›</a:t>
            </a:fld>
            <a:endParaRPr lang="es-CO">
              <a:solidFill>
                <a:prstClr val="black">
                  <a:tint val="75000"/>
                </a:prstClr>
              </a:solidFill>
            </a:endParaRPr>
          </a:p>
        </p:txBody>
      </p:sp>
      <p:pic>
        <p:nvPicPr>
          <p:cNvPr id="7" name="Imagen 6"/>
          <p:cNvPicPr>
            <a:picLocks noChangeAspect="1"/>
          </p:cNvPicPr>
          <p:nvPr userDrawn="1"/>
        </p:nvPicPr>
        <p:blipFill>
          <a:blip r:embed="rId3" cstate="print"/>
          <a:stretch>
            <a:fillRect/>
          </a:stretch>
        </p:blipFill>
        <p:spPr>
          <a:xfrm>
            <a:off x="4154083" y="6236153"/>
            <a:ext cx="7388992" cy="621846"/>
          </a:xfrm>
          <a:prstGeom prst="rect">
            <a:avLst/>
          </a:prstGeom>
        </p:spPr>
      </p:pic>
      <p:sp>
        <p:nvSpPr>
          <p:cNvPr id="8" name="CuadroTexto 7"/>
          <p:cNvSpPr txBox="1"/>
          <p:nvPr userDrawn="1"/>
        </p:nvSpPr>
        <p:spPr>
          <a:xfrm>
            <a:off x="9143999" y="453614"/>
            <a:ext cx="2743201" cy="384721"/>
          </a:xfrm>
          <a:prstGeom prst="rect">
            <a:avLst/>
          </a:prstGeom>
          <a:noFill/>
        </p:spPr>
        <p:txBody>
          <a:bodyPr wrap="square" rtlCol="0">
            <a:spAutoFit/>
          </a:bodyPr>
          <a:lstStyle/>
          <a:p>
            <a:r>
              <a:rPr lang="es-CO" sz="1900" b="1" i="1" dirty="0" smtClean="0">
                <a:solidFill>
                  <a:prstClr val="white"/>
                </a:solidFill>
                <a:latin typeface="Times New Roman" panose="02020603050405020304" pitchFamily="18" charset="0"/>
                <a:cs typeface="Times New Roman" panose="02020603050405020304" pitchFamily="18" charset="0"/>
              </a:rPr>
              <a:t>www.orgsolidarias.gov.co</a:t>
            </a:r>
            <a:endParaRPr lang="es-CO" sz="1900" b="1" i="1"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075913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DB16836-3727-41CE-AA80-D20226664FFF}" type="datetimeFigureOut">
              <a:rPr lang="es-CO" smtClean="0">
                <a:solidFill>
                  <a:prstClr val="black">
                    <a:tint val="75000"/>
                  </a:prstClr>
                </a:solidFill>
              </a:rPr>
              <a:pPr/>
              <a:t>23/05/2018</a:t>
            </a:fld>
            <a:endParaRPr lang="es-CO">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CO">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E3662DFF-20B7-4FE0-8AF4-EEC41E3D2AF7}"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xmlns="" val="816078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340468" y="236675"/>
            <a:ext cx="7227651" cy="1037648"/>
          </a:xfrm>
        </p:spPr>
        <p:txBody>
          <a:bodyPr>
            <a:noAutofit/>
          </a:bodyPr>
          <a:lstStyle>
            <a:lvl1pPr>
              <a:defRPr sz="4400" b="0">
                <a:solidFill>
                  <a:schemeClr val="tx1"/>
                </a:solidFill>
              </a:defRPr>
            </a:lvl1pPr>
          </a:lstStyle>
          <a:p>
            <a:r>
              <a:rPr lang="es-ES" dirty="0" smtClean="0"/>
              <a:t>Haga clic para modificar el estilo de título del patrón</a:t>
            </a:r>
            <a:endParaRPr lang="es-CO" dirty="0"/>
          </a:p>
        </p:txBody>
      </p:sp>
      <p:sp>
        <p:nvSpPr>
          <p:cNvPr id="3" name="Marcador de contenido 2"/>
          <p:cNvSpPr>
            <a:spLocks noGrp="1"/>
          </p:cNvSpPr>
          <p:nvPr>
            <p:ph idx="1"/>
          </p:nvPr>
        </p:nvSpPr>
        <p:spPr>
          <a:xfrm>
            <a:off x="340468" y="1530956"/>
            <a:ext cx="11478638" cy="4389406"/>
          </a:xfrm>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CO" dirty="0"/>
          </a:p>
        </p:txBody>
      </p:sp>
      <p:sp>
        <p:nvSpPr>
          <p:cNvPr id="4" name="Marcador de fecha 3"/>
          <p:cNvSpPr>
            <a:spLocks noGrp="1"/>
          </p:cNvSpPr>
          <p:nvPr>
            <p:ph type="dt" sz="half" idx="10"/>
          </p:nvPr>
        </p:nvSpPr>
        <p:spPr/>
        <p:txBody>
          <a:bodyPr/>
          <a:lstStyle/>
          <a:p>
            <a:fld id="{DDB16836-3727-41CE-AA80-D20226664FFF}" type="datetimeFigureOut">
              <a:rPr lang="es-CO" smtClean="0">
                <a:solidFill>
                  <a:prstClr val="black">
                    <a:tint val="75000"/>
                  </a:prstClr>
                </a:solidFill>
              </a:rPr>
              <a:pPr/>
              <a:t>23/05/2018</a:t>
            </a:fld>
            <a:endParaRPr lang="es-CO">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CO">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E3662DFF-20B7-4FE0-8AF4-EEC41E3D2AF7}" type="slidenum">
              <a:rPr lang="es-CO" smtClean="0">
                <a:solidFill>
                  <a:prstClr val="black">
                    <a:tint val="75000"/>
                  </a:prstClr>
                </a:solidFill>
              </a:rPr>
              <a:pPr/>
              <a:t>‹Nº›</a:t>
            </a:fld>
            <a:endParaRPr lang="es-CO">
              <a:solidFill>
                <a:prstClr val="black">
                  <a:tint val="75000"/>
                </a:prstClr>
              </a:solidFill>
            </a:endParaRPr>
          </a:p>
        </p:txBody>
      </p:sp>
      <p:pic>
        <p:nvPicPr>
          <p:cNvPr id="10" name="Imagen 9"/>
          <p:cNvPicPr>
            <a:picLocks noChangeAspect="1"/>
          </p:cNvPicPr>
          <p:nvPr userDrawn="1"/>
        </p:nvPicPr>
        <p:blipFill>
          <a:blip r:embed="rId2" cstate="print"/>
          <a:stretch>
            <a:fillRect/>
          </a:stretch>
        </p:blipFill>
        <p:spPr>
          <a:xfrm>
            <a:off x="4154083" y="6236153"/>
            <a:ext cx="7388992" cy="621846"/>
          </a:xfrm>
          <a:prstGeom prst="rect">
            <a:avLst/>
          </a:prstGeom>
        </p:spPr>
      </p:pic>
      <p:pic>
        <p:nvPicPr>
          <p:cNvPr id="15" name="Imagen 14"/>
          <p:cNvPicPr>
            <a:picLocks noChangeAspect="1"/>
          </p:cNvPicPr>
          <p:nvPr userDrawn="1"/>
        </p:nvPicPr>
        <p:blipFill>
          <a:blip r:embed="rId3" cstate="print"/>
          <a:stretch>
            <a:fillRect/>
          </a:stretch>
        </p:blipFill>
        <p:spPr>
          <a:xfrm>
            <a:off x="7211136" y="0"/>
            <a:ext cx="4980864" cy="1505843"/>
          </a:xfrm>
          <a:prstGeom prst="rect">
            <a:avLst/>
          </a:prstGeom>
        </p:spPr>
      </p:pic>
      <p:sp>
        <p:nvSpPr>
          <p:cNvPr id="16" name="CuadroTexto 15"/>
          <p:cNvSpPr txBox="1"/>
          <p:nvPr userDrawn="1"/>
        </p:nvSpPr>
        <p:spPr>
          <a:xfrm>
            <a:off x="9143999" y="453614"/>
            <a:ext cx="2743201" cy="384721"/>
          </a:xfrm>
          <a:prstGeom prst="rect">
            <a:avLst/>
          </a:prstGeom>
          <a:noFill/>
        </p:spPr>
        <p:txBody>
          <a:bodyPr wrap="square" rtlCol="0">
            <a:spAutoFit/>
          </a:bodyPr>
          <a:lstStyle/>
          <a:p>
            <a:r>
              <a:rPr lang="es-CO" sz="1900" b="1" i="1" dirty="0">
                <a:solidFill>
                  <a:prstClr val="white"/>
                </a:solidFill>
                <a:latin typeface="Times New Roman" panose="02020603050405020304" pitchFamily="18" charset="0"/>
                <a:cs typeface="Times New Roman" panose="02020603050405020304" pitchFamily="18" charset="0"/>
              </a:rPr>
              <a:t>www.orgsolidarias.gov.co</a:t>
            </a:r>
          </a:p>
        </p:txBody>
      </p:sp>
    </p:spTree>
    <p:extLst>
      <p:ext uri="{BB962C8B-B14F-4D97-AF65-F5344CB8AC3E}">
        <p14:creationId xmlns:p14="http://schemas.microsoft.com/office/powerpoint/2010/main" xmlns="" val="19570558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DDB16836-3727-41CE-AA80-D20226664FFF}" type="datetimeFigureOut">
              <a:rPr lang="es-CO" smtClean="0">
                <a:solidFill>
                  <a:prstClr val="black">
                    <a:tint val="75000"/>
                  </a:prstClr>
                </a:solidFill>
              </a:rPr>
              <a:pPr/>
              <a:t>23/05/2018</a:t>
            </a:fld>
            <a:endParaRPr lang="es-CO">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CO">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E3662DFF-20B7-4FE0-8AF4-EEC41E3D2AF7}"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xmlns="" val="21487539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DDB16836-3727-41CE-AA80-D20226664FFF}" type="datetimeFigureOut">
              <a:rPr lang="es-CO" smtClean="0">
                <a:solidFill>
                  <a:prstClr val="black">
                    <a:tint val="75000"/>
                  </a:prstClr>
                </a:solidFill>
              </a:rPr>
              <a:pPr/>
              <a:t>23/05/2018</a:t>
            </a:fld>
            <a:endParaRPr lang="es-CO">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CO">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E3662DFF-20B7-4FE0-8AF4-EEC41E3D2AF7}"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xmlns="" val="40083152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DDB16836-3727-41CE-AA80-D20226664FFF}" type="datetimeFigureOut">
              <a:rPr lang="es-CO" smtClean="0">
                <a:solidFill>
                  <a:prstClr val="black">
                    <a:tint val="75000"/>
                  </a:prstClr>
                </a:solidFill>
              </a:rPr>
              <a:pPr/>
              <a:t>23/05/2018</a:t>
            </a:fld>
            <a:endParaRPr lang="es-CO">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CO">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E3662DFF-20B7-4FE0-8AF4-EEC41E3D2AF7}"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xmlns="" val="14481340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DDB16836-3727-41CE-AA80-D20226664FFF}" type="datetimeFigureOut">
              <a:rPr lang="es-CO" smtClean="0">
                <a:solidFill>
                  <a:prstClr val="black">
                    <a:tint val="75000"/>
                  </a:prstClr>
                </a:solidFill>
              </a:rPr>
              <a:pPr/>
              <a:t>23/05/2018</a:t>
            </a:fld>
            <a:endParaRPr lang="es-CO">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CO">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E3662DFF-20B7-4FE0-8AF4-EEC41E3D2AF7}"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xmlns="" val="138971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DDB16836-3727-41CE-AA80-D20226664FFF}" type="datetimeFigureOut">
              <a:rPr lang="es-CO" smtClean="0">
                <a:solidFill>
                  <a:prstClr val="black">
                    <a:tint val="75000"/>
                  </a:prstClr>
                </a:solidFill>
              </a:rPr>
              <a:pPr/>
              <a:t>23/05/2018</a:t>
            </a:fld>
            <a:endParaRPr lang="es-CO">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CO">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E3662DFF-20B7-4FE0-8AF4-EEC41E3D2AF7}"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xmlns="" val="329172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7167664" cy="1325563"/>
          </a:xfrm>
        </p:spPr>
        <p:txBody>
          <a:bodyPr/>
          <a:lstStyle/>
          <a:p>
            <a:r>
              <a:rPr lang="es-ES" smtClean="0"/>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fecha 4"/>
          <p:cNvSpPr>
            <a:spLocks noGrp="1"/>
          </p:cNvSpPr>
          <p:nvPr>
            <p:ph type="dt" sz="half" idx="10"/>
          </p:nvPr>
        </p:nvSpPr>
        <p:spPr/>
        <p:txBody>
          <a:bodyPr/>
          <a:lstStyle/>
          <a:p>
            <a:fld id="{DDB16836-3727-41CE-AA80-D20226664FFF}" type="datetimeFigureOut">
              <a:rPr lang="es-CO" smtClean="0">
                <a:solidFill>
                  <a:prstClr val="black">
                    <a:tint val="75000"/>
                  </a:prstClr>
                </a:solidFill>
              </a:rPr>
              <a:pPr/>
              <a:t>23/05/2018</a:t>
            </a:fld>
            <a:endParaRPr lang="es-CO">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CO">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E3662DFF-20B7-4FE0-8AF4-EEC41E3D2AF7}" type="slidenum">
              <a:rPr lang="es-CO" smtClean="0">
                <a:solidFill>
                  <a:prstClr val="black">
                    <a:tint val="75000"/>
                  </a:prstClr>
                </a:solidFill>
              </a:rPr>
              <a:pPr/>
              <a:t>‹Nº›</a:t>
            </a:fld>
            <a:endParaRPr lang="es-CO">
              <a:solidFill>
                <a:prstClr val="black">
                  <a:tint val="75000"/>
                </a:prstClr>
              </a:solidFill>
            </a:endParaRPr>
          </a:p>
        </p:txBody>
      </p:sp>
      <p:pic>
        <p:nvPicPr>
          <p:cNvPr id="8" name="Imagen 7"/>
          <p:cNvPicPr>
            <a:picLocks noChangeAspect="1"/>
          </p:cNvPicPr>
          <p:nvPr userDrawn="1"/>
        </p:nvPicPr>
        <p:blipFill>
          <a:blip r:embed="rId2" cstate="print"/>
          <a:stretch>
            <a:fillRect/>
          </a:stretch>
        </p:blipFill>
        <p:spPr>
          <a:xfrm>
            <a:off x="4154083" y="6236153"/>
            <a:ext cx="7388992" cy="621846"/>
          </a:xfrm>
          <a:prstGeom prst="rect">
            <a:avLst/>
          </a:prstGeom>
        </p:spPr>
      </p:pic>
      <p:pic>
        <p:nvPicPr>
          <p:cNvPr id="9" name="Imagen 8"/>
          <p:cNvPicPr>
            <a:picLocks noChangeAspect="1"/>
          </p:cNvPicPr>
          <p:nvPr userDrawn="1"/>
        </p:nvPicPr>
        <p:blipFill>
          <a:blip r:embed="rId3" cstate="print"/>
          <a:stretch>
            <a:fillRect/>
          </a:stretch>
        </p:blipFill>
        <p:spPr>
          <a:xfrm>
            <a:off x="7211136" y="0"/>
            <a:ext cx="4980864" cy="1505843"/>
          </a:xfrm>
          <a:prstGeom prst="rect">
            <a:avLst/>
          </a:prstGeom>
        </p:spPr>
      </p:pic>
      <p:sp>
        <p:nvSpPr>
          <p:cNvPr id="10" name="CuadroTexto 9"/>
          <p:cNvSpPr txBox="1"/>
          <p:nvPr userDrawn="1"/>
        </p:nvSpPr>
        <p:spPr>
          <a:xfrm>
            <a:off x="9143999" y="453614"/>
            <a:ext cx="2743201" cy="384721"/>
          </a:xfrm>
          <a:prstGeom prst="rect">
            <a:avLst/>
          </a:prstGeom>
          <a:noFill/>
        </p:spPr>
        <p:txBody>
          <a:bodyPr wrap="square" rtlCol="0">
            <a:spAutoFit/>
          </a:bodyPr>
          <a:lstStyle/>
          <a:p>
            <a:r>
              <a:rPr lang="es-CO" sz="1900" b="1" i="1" dirty="0">
                <a:solidFill>
                  <a:prstClr val="white"/>
                </a:solidFill>
                <a:latin typeface="Times New Roman" panose="02020603050405020304" pitchFamily="18" charset="0"/>
                <a:cs typeface="Times New Roman" panose="02020603050405020304" pitchFamily="18" charset="0"/>
              </a:rPr>
              <a:t>www.orgsolidarias.gov.co</a:t>
            </a:r>
          </a:p>
        </p:txBody>
      </p:sp>
    </p:spTree>
    <p:extLst>
      <p:ext uri="{BB962C8B-B14F-4D97-AF65-F5344CB8AC3E}">
        <p14:creationId xmlns:p14="http://schemas.microsoft.com/office/powerpoint/2010/main" xmlns="" val="3324241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340468" y="1513495"/>
            <a:ext cx="5657107" cy="67056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smtClean="0"/>
              <a:t>Haga clic para modificar el estilo de texto del patrón</a:t>
            </a:r>
          </a:p>
        </p:txBody>
      </p:sp>
      <p:sp>
        <p:nvSpPr>
          <p:cNvPr id="4" name="Marcador de contenido 3"/>
          <p:cNvSpPr>
            <a:spLocks noGrp="1"/>
          </p:cNvSpPr>
          <p:nvPr>
            <p:ph sz="half" idx="2"/>
          </p:nvPr>
        </p:nvSpPr>
        <p:spPr>
          <a:xfrm>
            <a:off x="340468" y="2195106"/>
            <a:ext cx="5657107" cy="3816588"/>
          </a:xfrm>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CO" dirty="0"/>
          </a:p>
        </p:txBody>
      </p:sp>
      <p:sp>
        <p:nvSpPr>
          <p:cNvPr id="5" name="Marcador de texto 4"/>
          <p:cNvSpPr>
            <a:spLocks noGrp="1"/>
          </p:cNvSpPr>
          <p:nvPr>
            <p:ph type="body" sz="quarter" idx="3"/>
          </p:nvPr>
        </p:nvSpPr>
        <p:spPr>
          <a:xfrm>
            <a:off x="6172200" y="1513495"/>
            <a:ext cx="5666362" cy="67057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smtClean="0"/>
              <a:t>Haga clic para modificar el estilo de texto del patrón</a:t>
            </a:r>
          </a:p>
        </p:txBody>
      </p:sp>
      <p:sp>
        <p:nvSpPr>
          <p:cNvPr id="6" name="Marcador de contenido 5"/>
          <p:cNvSpPr>
            <a:spLocks noGrp="1"/>
          </p:cNvSpPr>
          <p:nvPr>
            <p:ph sz="quarter" idx="4"/>
          </p:nvPr>
        </p:nvSpPr>
        <p:spPr>
          <a:xfrm>
            <a:off x="6172200" y="2195106"/>
            <a:ext cx="5666362" cy="3816588"/>
          </a:xfrm>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CO" dirty="0"/>
          </a:p>
        </p:txBody>
      </p:sp>
      <p:sp>
        <p:nvSpPr>
          <p:cNvPr id="7" name="Marcador de fecha 6"/>
          <p:cNvSpPr>
            <a:spLocks noGrp="1"/>
          </p:cNvSpPr>
          <p:nvPr>
            <p:ph type="dt" sz="half" idx="10"/>
          </p:nvPr>
        </p:nvSpPr>
        <p:spPr/>
        <p:txBody>
          <a:bodyPr/>
          <a:lstStyle/>
          <a:p>
            <a:fld id="{DDB16836-3727-41CE-AA80-D20226664FFF}" type="datetimeFigureOut">
              <a:rPr lang="es-CO" smtClean="0">
                <a:solidFill>
                  <a:prstClr val="black">
                    <a:tint val="75000"/>
                  </a:prstClr>
                </a:solidFill>
              </a:rPr>
              <a:pPr/>
              <a:t>23/05/2018</a:t>
            </a:fld>
            <a:endParaRPr lang="es-CO">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CO">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E3662DFF-20B7-4FE0-8AF4-EEC41E3D2AF7}" type="slidenum">
              <a:rPr lang="es-CO" smtClean="0">
                <a:solidFill>
                  <a:prstClr val="black">
                    <a:tint val="75000"/>
                  </a:prstClr>
                </a:solidFill>
              </a:rPr>
              <a:pPr/>
              <a:t>‹Nº›</a:t>
            </a:fld>
            <a:endParaRPr lang="es-CO">
              <a:solidFill>
                <a:prstClr val="black">
                  <a:tint val="75000"/>
                </a:prstClr>
              </a:solidFill>
            </a:endParaRPr>
          </a:p>
        </p:txBody>
      </p:sp>
      <p:pic>
        <p:nvPicPr>
          <p:cNvPr id="13" name="Imagen 12"/>
          <p:cNvPicPr>
            <a:picLocks noChangeAspect="1"/>
          </p:cNvPicPr>
          <p:nvPr userDrawn="1"/>
        </p:nvPicPr>
        <p:blipFill>
          <a:blip r:embed="rId2" cstate="print"/>
          <a:stretch>
            <a:fillRect/>
          </a:stretch>
        </p:blipFill>
        <p:spPr>
          <a:xfrm>
            <a:off x="4154083" y="6236153"/>
            <a:ext cx="7388992" cy="621846"/>
          </a:xfrm>
          <a:prstGeom prst="rect">
            <a:avLst/>
          </a:prstGeom>
        </p:spPr>
      </p:pic>
      <p:pic>
        <p:nvPicPr>
          <p:cNvPr id="14" name="Imagen 13"/>
          <p:cNvPicPr>
            <a:picLocks noChangeAspect="1"/>
          </p:cNvPicPr>
          <p:nvPr userDrawn="1"/>
        </p:nvPicPr>
        <p:blipFill>
          <a:blip r:embed="rId3" cstate="print"/>
          <a:stretch>
            <a:fillRect/>
          </a:stretch>
        </p:blipFill>
        <p:spPr>
          <a:xfrm>
            <a:off x="7211136" y="0"/>
            <a:ext cx="4980864" cy="1505843"/>
          </a:xfrm>
          <a:prstGeom prst="rect">
            <a:avLst/>
          </a:prstGeom>
        </p:spPr>
      </p:pic>
      <p:sp>
        <p:nvSpPr>
          <p:cNvPr id="15" name="Título 1"/>
          <p:cNvSpPr>
            <a:spLocks noGrp="1"/>
          </p:cNvSpPr>
          <p:nvPr>
            <p:ph type="title"/>
          </p:nvPr>
        </p:nvSpPr>
        <p:spPr>
          <a:xfrm>
            <a:off x="340468" y="236675"/>
            <a:ext cx="7227651" cy="1037648"/>
          </a:xfrm>
        </p:spPr>
        <p:txBody>
          <a:bodyPr>
            <a:noAutofit/>
          </a:bodyPr>
          <a:lstStyle>
            <a:lvl1pPr>
              <a:defRPr sz="4400" b="0">
                <a:solidFill>
                  <a:schemeClr val="tx1"/>
                </a:solidFill>
              </a:defRPr>
            </a:lvl1pPr>
          </a:lstStyle>
          <a:p>
            <a:r>
              <a:rPr lang="es-ES" dirty="0" smtClean="0"/>
              <a:t>Haga clic para modificar el estilo de título del patrón</a:t>
            </a:r>
            <a:endParaRPr lang="es-CO" dirty="0"/>
          </a:p>
        </p:txBody>
      </p:sp>
      <p:sp>
        <p:nvSpPr>
          <p:cNvPr id="16" name="CuadroTexto 15"/>
          <p:cNvSpPr txBox="1"/>
          <p:nvPr userDrawn="1"/>
        </p:nvSpPr>
        <p:spPr>
          <a:xfrm>
            <a:off x="9143999" y="453614"/>
            <a:ext cx="2743201" cy="384721"/>
          </a:xfrm>
          <a:prstGeom prst="rect">
            <a:avLst/>
          </a:prstGeom>
          <a:noFill/>
        </p:spPr>
        <p:txBody>
          <a:bodyPr wrap="square" rtlCol="0">
            <a:spAutoFit/>
          </a:bodyPr>
          <a:lstStyle/>
          <a:p>
            <a:r>
              <a:rPr lang="es-CO" sz="1900" b="1" i="1" dirty="0">
                <a:solidFill>
                  <a:prstClr val="white"/>
                </a:solidFill>
                <a:latin typeface="Times New Roman" panose="02020603050405020304" pitchFamily="18" charset="0"/>
                <a:cs typeface="Times New Roman" panose="02020603050405020304" pitchFamily="18" charset="0"/>
              </a:rPr>
              <a:t>www.orgsolidarias.gov.co</a:t>
            </a:r>
          </a:p>
        </p:txBody>
      </p:sp>
    </p:spTree>
    <p:extLst>
      <p:ext uri="{BB962C8B-B14F-4D97-AF65-F5344CB8AC3E}">
        <p14:creationId xmlns:p14="http://schemas.microsoft.com/office/powerpoint/2010/main" xmlns="" val="2421711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6" name="Imagen 5"/>
          <p:cNvPicPr>
            <a:picLocks noChangeAspect="1"/>
          </p:cNvPicPr>
          <p:nvPr userDrawn="1"/>
        </p:nvPicPr>
        <p:blipFill>
          <a:blip r:embed="rId2" cstate="print"/>
          <a:stretch>
            <a:fillRect/>
          </a:stretch>
        </p:blipFill>
        <p:spPr>
          <a:xfrm>
            <a:off x="7211136" y="0"/>
            <a:ext cx="4980864" cy="1505843"/>
          </a:xfrm>
          <a:prstGeom prst="rect">
            <a:avLst/>
          </a:prstGeom>
        </p:spPr>
      </p:pic>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fecha 2"/>
          <p:cNvSpPr>
            <a:spLocks noGrp="1"/>
          </p:cNvSpPr>
          <p:nvPr>
            <p:ph type="dt" sz="half" idx="10"/>
          </p:nvPr>
        </p:nvSpPr>
        <p:spPr/>
        <p:txBody>
          <a:bodyPr/>
          <a:lstStyle/>
          <a:p>
            <a:fld id="{DDB16836-3727-41CE-AA80-D20226664FFF}" type="datetimeFigureOut">
              <a:rPr lang="es-CO" smtClean="0">
                <a:solidFill>
                  <a:prstClr val="black">
                    <a:tint val="75000"/>
                  </a:prstClr>
                </a:solidFill>
              </a:rPr>
              <a:pPr/>
              <a:t>23/05/2018</a:t>
            </a:fld>
            <a:endParaRPr lang="es-CO">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CO">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E3662DFF-20B7-4FE0-8AF4-EEC41E3D2AF7}" type="slidenum">
              <a:rPr lang="es-CO" smtClean="0">
                <a:solidFill>
                  <a:prstClr val="black">
                    <a:tint val="75000"/>
                  </a:prstClr>
                </a:solidFill>
              </a:rPr>
              <a:pPr/>
              <a:t>‹Nº›</a:t>
            </a:fld>
            <a:endParaRPr lang="es-CO">
              <a:solidFill>
                <a:prstClr val="black">
                  <a:tint val="75000"/>
                </a:prstClr>
              </a:solidFill>
            </a:endParaRPr>
          </a:p>
        </p:txBody>
      </p:sp>
      <p:pic>
        <p:nvPicPr>
          <p:cNvPr id="7" name="Imagen 6"/>
          <p:cNvPicPr>
            <a:picLocks noChangeAspect="1"/>
          </p:cNvPicPr>
          <p:nvPr userDrawn="1"/>
        </p:nvPicPr>
        <p:blipFill>
          <a:blip r:embed="rId3" cstate="print"/>
          <a:stretch>
            <a:fillRect/>
          </a:stretch>
        </p:blipFill>
        <p:spPr>
          <a:xfrm>
            <a:off x="4154083" y="6236153"/>
            <a:ext cx="7388992" cy="621846"/>
          </a:xfrm>
          <a:prstGeom prst="rect">
            <a:avLst/>
          </a:prstGeom>
        </p:spPr>
      </p:pic>
      <p:sp>
        <p:nvSpPr>
          <p:cNvPr id="8" name="CuadroTexto 7"/>
          <p:cNvSpPr txBox="1"/>
          <p:nvPr userDrawn="1"/>
        </p:nvSpPr>
        <p:spPr>
          <a:xfrm>
            <a:off x="9143999" y="453614"/>
            <a:ext cx="2743201" cy="384721"/>
          </a:xfrm>
          <a:prstGeom prst="rect">
            <a:avLst/>
          </a:prstGeom>
          <a:noFill/>
        </p:spPr>
        <p:txBody>
          <a:bodyPr wrap="square" rtlCol="0">
            <a:spAutoFit/>
          </a:bodyPr>
          <a:lstStyle/>
          <a:p>
            <a:r>
              <a:rPr lang="es-CO" sz="1900" b="1" i="1" dirty="0">
                <a:solidFill>
                  <a:prstClr val="white"/>
                </a:solidFill>
                <a:latin typeface="Times New Roman" panose="02020603050405020304" pitchFamily="18" charset="0"/>
                <a:cs typeface="Times New Roman" panose="02020603050405020304" pitchFamily="18" charset="0"/>
              </a:rPr>
              <a:t>www.orgsolidarias.gov.co</a:t>
            </a:r>
          </a:p>
        </p:txBody>
      </p:sp>
    </p:spTree>
    <p:extLst>
      <p:ext uri="{BB962C8B-B14F-4D97-AF65-F5344CB8AC3E}">
        <p14:creationId xmlns:p14="http://schemas.microsoft.com/office/powerpoint/2010/main" xmlns="" val="2121089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DB16836-3727-41CE-AA80-D20226664FFF}" type="datetimeFigureOut">
              <a:rPr lang="es-CO" smtClean="0">
                <a:solidFill>
                  <a:prstClr val="black">
                    <a:tint val="75000"/>
                  </a:prstClr>
                </a:solidFill>
              </a:rPr>
              <a:pPr/>
              <a:t>23/05/2018</a:t>
            </a:fld>
            <a:endParaRPr lang="es-CO">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CO">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E3662DFF-20B7-4FE0-8AF4-EEC41E3D2AF7}"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xmlns="" val="3178935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DDB16836-3727-41CE-AA80-D20226664FFF}" type="datetimeFigureOut">
              <a:rPr lang="es-CO" smtClean="0">
                <a:solidFill>
                  <a:prstClr val="black">
                    <a:tint val="75000"/>
                  </a:prstClr>
                </a:solidFill>
              </a:rPr>
              <a:pPr/>
              <a:t>23/05/2018</a:t>
            </a:fld>
            <a:endParaRPr lang="es-CO">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CO">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E3662DFF-20B7-4FE0-8AF4-EEC41E3D2AF7}"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xmlns="" val="626299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DDB16836-3727-41CE-AA80-D20226664FFF}" type="datetimeFigureOut">
              <a:rPr lang="es-CO" smtClean="0">
                <a:solidFill>
                  <a:prstClr val="black">
                    <a:tint val="75000"/>
                  </a:prstClr>
                </a:solidFill>
              </a:rPr>
              <a:pPr/>
              <a:t>23/05/2018</a:t>
            </a:fld>
            <a:endParaRPr lang="es-CO">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CO">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E3662DFF-20B7-4FE0-8AF4-EEC41E3D2AF7}"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xmlns="" val="2709155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B16836-3727-41CE-AA80-D20226664FFF}" type="datetimeFigureOut">
              <a:rPr lang="es-CO" smtClean="0">
                <a:solidFill>
                  <a:prstClr val="black">
                    <a:tint val="75000"/>
                  </a:prstClr>
                </a:solidFill>
              </a:rPr>
              <a:pPr/>
              <a:t>23/05/2018</a:t>
            </a:fld>
            <a:endParaRPr lang="es-CO">
              <a:solidFill>
                <a:prstClr val="black">
                  <a:tint val="75000"/>
                </a:prstClr>
              </a:solidFill>
            </a:endParaRP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solidFill>
                <a:prstClr val="black">
                  <a:tint val="75000"/>
                </a:prstClr>
              </a:solidFill>
            </a:endParaRP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662DFF-20B7-4FE0-8AF4-EEC41E3D2AF7}"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xmlns="" val="34183405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B16836-3727-41CE-AA80-D20226664FFF}" type="datetimeFigureOut">
              <a:rPr lang="es-CO" smtClean="0">
                <a:solidFill>
                  <a:prstClr val="black">
                    <a:tint val="75000"/>
                  </a:prstClr>
                </a:solidFill>
              </a:rPr>
              <a:pPr/>
              <a:t>23/05/2018</a:t>
            </a:fld>
            <a:endParaRPr lang="es-CO">
              <a:solidFill>
                <a:prstClr val="black">
                  <a:tint val="75000"/>
                </a:prstClr>
              </a:solidFill>
            </a:endParaRP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solidFill>
                <a:prstClr val="black">
                  <a:tint val="75000"/>
                </a:prstClr>
              </a:solidFill>
            </a:endParaRP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662DFF-20B7-4FE0-8AF4-EEC41E3D2AF7}"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xmlns="" val="26079292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6.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8.png"/><Relationship Id="rId4" Type="http://schemas.openxmlformats.org/officeDocument/2006/relationships/diagramQuickStyle" Target="../diagrams/quickStyle1.xml"/><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stretch>
            <a:fillRect/>
          </a:stretch>
        </p:blipFill>
        <p:spPr>
          <a:xfrm>
            <a:off x="-3584260" y="-213307"/>
            <a:ext cx="6632294" cy="6858000"/>
          </a:xfrm>
          <a:prstGeom prst="rect">
            <a:avLst/>
          </a:prstGeom>
        </p:spPr>
      </p:pic>
      <p:sp>
        <p:nvSpPr>
          <p:cNvPr id="2" name="Título 1"/>
          <p:cNvSpPr>
            <a:spLocks noGrp="1"/>
          </p:cNvSpPr>
          <p:nvPr>
            <p:ph type="ctrTitle"/>
          </p:nvPr>
        </p:nvSpPr>
        <p:spPr>
          <a:xfrm>
            <a:off x="6051017" y="1797643"/>
            <a:ext cx="5312097" cy="1906945"/>
          </a:xfrm>
        </p:spPr>
        <p:txBody>
          <a:bodyPr>
            <a:noAutofit/>
          </a:bodyPr>
          <a:lstStyle/>
          <a:p>
            <a:pPr algn="r"/>
            <a:r>
              <a:rPr lang="es-CO" sz="3200" b="1" dirty="0" smtClean="0"/>
              <a:t>EDUCACIÓN SOLIDARIA, INVESTIGACIÓN Y ACREDITACIÓN</a:t>
            </a:r>
            <a:endParaRPr lang="es-CO" sz="3200" dirty="0"/>
          </a:p>
        </p:txBody>
      </p:sp>
      <p:sp>
        <p:nvSpPr>
          <p:cNvPr id="8" name="Subtítulo 2"/>
          <p:cNvSpPr txBox="1">
            <a:spLocks/>
          </p:cNvSpPr>
          <p:nvPr/>
        </p:nvSpPr>
        <p:spPr>
          <a:xfrm>
            <a:off x="7152066" y="4251963"/>
            <a:ext cx="4095138" cy="1029330"/>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spcBef>
                <a:spcPts val="0"/>
              </a:spcBef>
            </a:pPr>
            <a:r>
              <a:rPr lang="es-CO" sz="1600" dirty="0" smtClean="0"/>
              <a:t>JOSÉ EFRAIN CUY ESTEBAN</a:t>
            </a:r>
          </a:p>
          <a:p>
            <a:pPr algn="r">
              <a:lnSpc>
                <a:spcPct val="100000"/>
              </a:lnSpc>
              <a:spcBef>
                <a:spcPts val="0"/>
              </a:spcBef>
            </a:pPr>
            <a:r>
              <a:rPr lang="es-CO" sz="1600" dirty="0" smtClean="0"/>
              <a:t>Profesional Especializado</a:t>
            </a:r>
          </a:p>
          <a:p>
            <a:pPr algn="r">
              <a:lnSpc>
                <a:spcPct val="100000"/>
              </a:lnSpc>
              <a:spcBef>
                <a:spcPts val="0"/>
              </a:spcBef>
            </a:pPr>
            <a:r>
              <a:rPr lang="es-CO" sz="1600" dirty="0" smtClean="0"/>
              <a:t> y Equipo de Educación e Investigación</a:t>
            </a:r>
          </a:p>
          <a:p>
            <a:pPr algn="r">
              <a:lnSpc>
                <a:spcPct val="100000"/>
              </a:lnSpc>
              <a:spcBef>
                <a:spcPts val="0"/>
              </a:spcBef>
            </a:pPr>
            <a:r>
              <a:rPr lang="es-CO" sz="1600" dirty="0" smtClean="0"/>
              <a:t>Mayo de 2018</a:t>
            </a:r>
          </a:p>
        </p:txBody>
      </p:sp>
      <p:sp>
        <p:nvSpPr>
          <p:cNvPr id="10" name="Título 1"/>
          <p:cNvSpPr txBox="1">
            <a:spLocks/>
          </p:cNvSpPr>
          <p:nvPr/>
        </p:nvSpPr>
        <p:spPr>
          <a:xfrm>
            <a:off x="5613134" y="1454877"/>
            <a:ext cx="6450077" cy="4849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s-CO" sz="2400" b="1" dirty="0" smtClean="0"/>
              <a:t>SÉPTIMO ENCUENTRO NACIONAL DE FUNDACIONES</a:t>
            </a:r>
            <a:endParaRPr lang="es-CO" sz="2400" dirty="0"/>
          </a:p>
        </p:txBody>
      </p:sp>
    </p:spTree>
    <p:extLst>
      <p:ext uri="{BB962C8B-B14F-4D97-AF65-F5344CB8AC3E}">
        <p14:creationId xmlns:p14="http://schemas.microsoft.com/office/powerpoint/2010/main" xmlns="" val="2327720721"/>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71870" y="533400"/>
            <a:ext cx="7704667" cy="628650"/>
          </a:xfrm>
        </p:spPr>
        <p:txBody>
          <a:bodyPr/>
          <a:lstStyle/>
          <a:p>
            <a:r>
              <a:rPr lang="es-CO" sz="2800" dirty="0">
                <a:solidFill>
                  <a:srgbClr val="C00000"/>
                </a:solidFill>
                <a:latin typeface="Arial Black" panose="020B0A04020102020204" pitchFamily="34" charset="0"/>
              </a:rPr>
              <a:t>Educación e Investigación</a:t>
            </a:r>
          </a:p>
        </p:txBody>
      </p:sp>
      <p:grpSp>
        <p:nvGrpSpPr>
          <p:cNvPr id="5" name="Grupo 4"/>
          <p:cNvGrpSpPr/>
          <p:nvPr/>
        </p:nvGrpSpPr>
        <p:grpSpPr>
          <a:xfrm>
            <a:off x="2093018" y="1212695"/>
            <a:ext cx="8017932" cy="2870596"/>
            <a:chOff x="1281792" y="4302212"/>
            <a:chExt cx="8017932" cy="2488038"/>
          </a:xfrm>
        </p:grpSpPr>
        <p:graphicFrame>
          <p:nvGraphicFramePr>
            <p:cNvPr id="7" name="Diagrama 6"/>
            <p:cNvGraphicFramePr/>
            <p:nvPr>
              <p:extLst/>
            </p:nvPr>
          </p:nvGraphicFramePr>
          <p:xfrm>
            <a:off x="1281792" y="4302212"/>
            <a:ext cx="8017932" cy="24880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ángulo 7"/>
            <p:cNvSpPr/>
            <p:nvPr/>
          </p:nvSpPr>
          <p:spPr>
            <a:xfrm>
              <a:off x="4456495" y="4556188"/>
              <a:ext cx="1210588" cy="226746"/>
            </a:xfrm>
            <a:prstGeom prst="rect">
              <a:avLst/>
            </a:prstGeom>
          </p:spPr>
          <p:txBody>
            <a:bodyPr wrap="none">
              <a:spAutoFit/>
            </a:bodyPr>
            <a:lstStyle/>
            <a:p>
              <a:pPr lvl="0"/>
              <a:r>
                <a:rPr lang="es-ES" sz="1100" dirty="0"/>
                <a:t>Relacionados con </a:t>
              </a:r>
              <a:endParaRPr lang="es-CO" sz="1100" dirty="0"/>
            </a:p>
          </p:txBody>
        </p:sp>
        <p:sp>
          <p:nvSpPr>
            <p:cNvPr id="9" name="Rectángulo 8"/>
            <p:cNvSpPr/>
            <p:nvPr/>
          </p:nvSpPr>
          <p:spPr>
            <a:xfrm>
              <a:off x="6893177" y="4556188"/>
              <a:ext cx="606255" cy="226746"/>
            </a:xfrm>
            <a:prstGeom prst="rect">
              <a:avLst/>
            </a:prstGeom>
          </p:spPr>
          <p:txBody>
            <a:bodyPr wrap="none">
              <a:spAutoFit/>
            </a:bodyPr>
            <a:lstStyle/>
            <a:p>
              <a:pPr lvl="0" algn="ctr"/>
              <a:r>
                <a:rPr lang="es-ES" sz="1100" dirty="0"/>
                <a:t>para la </a:t>
              </a:r>
              <a:endParaRPr lang="es-CO" sz="1100" dirty="0"/>
            </a:p>
          </p:txBody>
        </p:sp>
      </p:grpSp>
      <p:sp>
        <p:nvSpPr>
          <p:cNvPr id="10" name="9 Rectángulo"/>
          <p:cNvSpPr/>
          <p:nvPr/>
        </p:nvSpPr>
        <p:spPr>
          <a:xfrm>
            <a:off x="2239347" y="4083291"/>
            <a:ext cx="6534472" cy="1600438"/>
          </a:xfrm>
          <a:prstGeom prst="rect">
            <a:avLst/>
          </a:prstGeom>
        </p:spPr>
        <p:txBody>
          <a:bodyPr wrap="square">
            <a:spAutoFit/>
          </a:bodyPr>
          <a:lstStyle/>
          <a:p>
            <a:pPr algn="just"/>
            <a:r>
              <a:rPr lang="es-CO" sz="1600" b="1" dirty="0"/>
              <a:t>Artículo 4°. Funciones.</a:t>
            </a:r>
            <a:r>
              <a:rPr lang="es-CO" sz="1600" dirty="0"/>
              <a:t> 6. Adelantar estudios, investigaciones y llevar estadísticas que permitan el conocimiento de la realidad de las organizaciones solidarias y de su entorno, para el mejor cumplimiento de sus objetivos, y que sirvan de fundamento para la formulación de la política pública.</a:t>
            </a:r>
          </a:p>
          <a:p>
            <a:pPr algn="just"/>
            <a:r>
              <a:rPr lang="es-CO" sz="1600" dirty="0"/>
              <a:t>DECRETO 4122 DE 2011</a:t>
            </a:r>
          </a:p>
        </p:txBody>
      </p:sp>
    </p:spTree>
    <p:extLst>
      <p:ext uri="{BB962C8B-B14F-4D97-AF65-F5344CB8AC3E}">
        <p14:creationId xmlns:p14="http://schemas.microsoft.com/office/powerpoint/2010/main" xmlns="" val="3074352171"/>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nvPr>
        </p:nvGraphicFramePr>
        <p:xfrm>
          <a:off x="1928814" y="1162051"/>
          <a:ext cx="7705725" cy="4816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ítulo 1"/>
          <p:cNvSpPr txBox="1">
            <a:spLocks/>
          </p:cNvSpPr>
          <p:nvPr/>
        </p:nvSpPr>
        <p:spPr>
          <a:xfrm>
            <a:off x="1671870" y="533400"/>
            <a:ext cx="7704667" cy="6286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sz="2800">
                <a:solidFill>
                  <a:srgbClr val="C00000"/>
                </a:solidFill>
                <a:latin typeface="Arial Black" panose="020B0A04020102020204" pitchFamily="34" charset="0"/>
              </a:rPr>
              <a:t>Líneas de Investigación</a:t>
            </a:r>
            <a:endParaRPr lang="es-CO" sz="2800" dirty="0">
              <a:solidFill>
                <a:srgbClr val="C00000"/>
              </a:solidFill>
              <a:latin typeface="Arial Black" panose="020B0A04020102020204" pitchFamily="34" charset="0"/>
            </a:endParaRPr>
          </a:p>
        </p:txBody>
      </p:sp>
    </p:spTree>
    <p:extLst>
      <p:ext uri="{BB962C8B-B14F-4D97-AF65-F5344CB8AC3E}">
        <p14:creationId xmlns:p14="http://schemas.microsoft.com/office/powerpoint/2010/main" xmlns="" val="1133647739"/>
      </p:ext>
    </p:extLst>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p14="http://schemas.microsoft.com/office/powerpoint/2010/main" xmlns="" val="2637651605"/>
              </p:ext>
            </p:extLst>
          </p:nvPr>
        </p:nvGraphicFramePr>
        <p:xfrm>
          <a:off x="1928814" y="1162051"/>
          <a:ext cx="7705725" cy="4816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ítulo 1"/>
          <p:cNvSpPr txBox="1">
            <a:spLocks/>
          </p:cNvSpPr>
          <p:nvPr/>
        </p:nvSpPr>
        <p:spPr>
          <a:xfrm>
            <a:off x="1671870" y="533400"/>
            <a:ext cx="7704667" cy="6286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sz="2800">
                <a:solidFill>
                  <a:srgbClr val="C00000"/>
                </a:solidFill>
                <a:latin typeface="Arial Black" panose="020B0A04020102020204" pitchFamily="34" charset="0"/>
              </a:rPr>
              <a:t>Líneas de Investigación</a:t>
            </a:r>
            <a:endParaRPr lang="es-CO" sz="2800" dirty="0">
              <a:solidFill>
                <a:srgbClr val="C00000"/>
              </a:solidFill>
              <a:latin typeface="Arial Black" panose="020B0A04020102020204" pitchFamily="34" charset="0"/>
            </a:endParaRPr>
          </a:p>
        </p:txBody>
      </p:sp>
    </p:spTree>
    <p:extLst>
      <p:ext uri="{BB962C8B-B14F-4D97-AF65-F5344CB8AC3E}">
        <p14:creationId xmlns:p14="http://schemas.microsoft.com/office/powerpoint/2010/main" xmlns="" val="4091287966"/>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p14="http://schemas.microsoft.com/office/powerpoint/2010/main" xmlns="" val="2933476305"/>
              </p:ext>
            </p:extLst>
          </p:nvPr>
        </p:nvGraphicFramePr>
        <p:xfrm>
          <a:off x="1928814" y="1162051"/>
          <a:ext cx="7705725" cy="4816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ítulo 1"/>
          <p:cNvSpPr txBox="1">
            <a:spLocks/>
          </p:cNvSpPr>
          <p:nvPr/>
        </p:nvSpPr>
        <p:spPr>
          <a:xfrm>
            <a:off x="1671870" y="533400"/>
            <a:ext cx="7704667" cy="6286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sz="2800">
                <a:solidFill>
                  <a:srgbClr val="C00000"/>
                </a:solidFill>
                <a:latin typeface="Arial Black" panose="020B0A04020102020204" pitchFamily="34" charset="0"/>
              </a:rPr>
              <a:t>Líneas de Investigación</a:t>
            </a:r>
            <a:endParaRPr lang="es-CO" sz="2800" dirty="0">
              <a:solidFill>
                <a:srgbClr val="C00000"/>
              </a:solidFill>
              <a:latin typeface="Arial Black" panose="020B0A04020102020204" pitchFamily="34" charset="0"/>
            </a:endParaRPr>
          </a:p>
        </p:txBody>
      </p:sp>
    </p:spTree>
    <p:extLst>
      <p:ext uri="{BB962C8B-B14F-4D97-AF65-F5344CB8AC3E}">
        <p14:creationId xmlns:p14="http://schemas.microsoft.com/office/powerpoint/2010/main" xmlns="" val="148884697"/>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p14="http://schemas.microsoft.com/office/powerpoint/2010/main" xmlns="" val="3408070618"/>
              </p:ext>
            </p:extLst>
          </p:nvPr>
        </p:nvGraphicFramePr>
        <p:xfrm>
          <a:off x="1928814" y="1162051"/>
          <a:ext cx="7705725" cy="4816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ítulo 1"/>
          <p:cNvSpPr txBox="1">
            <a:spLocks/>
          </p:cNvSpPr>
          <p:nvPr/>
        </p:nvSpPr>
        <p:spPr>
          <a:xfrm>
            <a:off x="1671870" y="533400"/>
            <a:ext cx="7704667" cy="6286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sz="2800">
                <a:solidFill>
                  <a:srgbClr val="C00000"/>
                </a:solidFill>
                <a:latin typeface="Arial Black" panose="020B0A04020102020204" pitchFamily="34" charset="0"/>
              </a:rPr>
              <a:t>Líneas de Investigación</a:t>
            </a:r>
            <a:endParaRPr lang="es-CO" sz="2800" dirty="0">
              <a:solidFill>
                <a:srgbClr val="C00000"/>
              </a:solidFill>
              <a:latin typeface="Arial Black" panose="020B0A04020102020204" pitchFamily="34" charset="0"/>
            </a:endParaRPr>
          </a:p>
        </p:txBody>
      </p:sp>
    </p:spTree>
    <p:extLst>
      <p:ext uri="{BB962C8B-B14F-4D97-AF65-F5344CB8AC3E}">
        <p14:creationId xmlns:p14="http://schemas.microsoft.com/office/powerpoint/2010/main" xmlns="" val="3816199429"/>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p14="http://schemas.microsoft.com/office/powerpoint/2010/main" xmlns="" val="1267730954"/>
              </p:ext>
            </p:extLst>
          </p:nvPr>
        </p:nvGraphicFramePr>
        <p:xfrm>
          <a:off x="1928814" y="1162051"/>
          <a:ext cx="7705725" cy="4816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ítulo 1"/>
          <p:cNvSpPr txBox="1">
            <a:spLocks/>
          </p:cNvSpPr>
          <p:nvPr/>
        </p:nvSpPr>
        <p:spPr>
          <a:xfrm>
            <a:off x="1671870" y="533400"/>
            <a:ext cx="7704667" cy="6286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sz="2800">
                <a:solidFill>
                  <a:srgbClr val="C00000"/>
                </a:solidFill>
                <a:latin typeface="Arial Black" panose="020B0A04020102020204" pitchFamily="34" charset="0"/>
              </a:rPr>
              <a:t>Líneas de Investigación</a:t>
            </a:r>
            <a:endParaRPr lang="es-CO" sz="2800" dirty="0">
              <a:solidFill>
                <a:srgbClr val="C00000"/>
              </a:solidFill>
              <a:latin typeface="Arial Black" panose="020B0A04020102020204" pitchFamily="34" charset="0"/>
            </a:endParaRPr>
          </a:p>
        </p:txBody>
      </p:sp>
    </p:spTree>
    <p:extLst>
      <p:ext uri="{BB962C8B-B14F-4D97-AF65-F5344CB8AC3E}">
        <p14:creationId xmlns:p14="http://schemas.microsoft.com/office/powerpoint/2010/main" xmlns="" val="1943908852"/>
      </p:ext>
    </p:extLst>
  </p:cSld>
  <p:clrMapOvr>
    <a:masterClrMapping/>
  </p:clrMapOvr>
  <p:transition spd="slow">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1833" y="464927"/>
            <a:ext cx="7198217" cy="1325563"/>
          </a:xfrm>
        </p:spPr>
        <p:txBody>
          <a:bodyPr>
            <a:normAutofit/>
          </a:bodyPr>
          <a:lstStyle/>
          <a:p>
            <a:r>
              <a:rPr lang="es-CO" sz="3200" b="1" dirty="0" smtClean="0"/>
              <a:t>ACREDITACIÓN Y EDUCACIÓN SOLIDARIA </a:t>
            </a:r>
            <a:endParaRPr lang="es-CO" sz="3200" b="1" dirty="0"/>
          </a:p>
        </p:txBody>
      </p:sp>
      <p:sp>
        <p:nvSpPr>
          <p:cNvPr id="5" name="Rectángulo 4"/>
          <p:cNvSpPr/>
          <p:nvPr/>
        </p:nvSpPr>
        <p:spPr>
          <a:xfrm>
            <a:off x="361681" y="1508443"/>
            <a:ext cx="9981127" cy="2031325"/>
          </a:xfrm>
          <a:prstGeom prst="rect">
            <a:avLst/>
          </a:prstGeom>
        </p:spPr>
        <p:txBody>
          <a:bodyPr wrap="square">
            <a:spAutoFit/>
          </a:bodyPr>
          <a:lstStyle/>
          <a:p>
            <a:pPr algn="just"/>
            <a:r>
              <a:rPr lang="es-CO" dirty="0"/>
              <a:t>EDUCACION SOLIDARIA. Entiéndase por Educación Solidaria el proceso permanente orientado a </a:t>
            </a:r>
            <a:r>
              <a:rPr lang="es-CO" b="1" dirty="0"/>
              <a:t>fortalecer la práctica de valores de solidaridad, cooperación y ayuda mutua, </a:t>
            </a:r>
            <a:r>
              <a:rPr lang="es-CO" dirty="0"/>
              <a:t>con el fin de </a:t>
            </a:r>
            <a:r>
              <a:rPr lang="es-CO" b="1" dirty="0"/>
              <a:t>generar actitudes y conductas que permitan consolidar un compromiso social frente a la misión </a:t>
            </a:r>
            <a:r>
              <a:rPr lang="es-CO" dirty="0"/>
              <a:t>que deben cumplir las Organizaciones Solidarias de conformidad con las previsiones de la Ley 454/98. En armonía con lo anterior, la Educación Solidaria busca consolidar procesos de autogestión empresarial en función del desarrollo sostenible de la calidad de vida de los asociados y de la comunidad en general</a:t>
            </a:r>
            <a:r>
              <a:rPr lang="es-CO" dirty="0" smtClean="0"/>
              <a:t>.  Directiva 031 de 2002, numeral 1. </a:t>
            </a:r>
            <a:endParaRPr lang="es-CO" dirty="0"/>
          </a:p>
        </p:txBody>
      </p:sp>
      <p:graphicFrame>
        <p:nvGraphicFramePr>
          <p:cNvPr id="6" name="Diagrama 5"/>
          <p:cNvGraphicFramePr/>
          <p:nvPr>
            <p:extLst>
              <p:ext uri="{D42A27DB-BD31-4B8C-83A1-F6EECF244321}">
                <p14:modId xmlns:p14="http://schemas.microsoft.com/office/powerpoint/2010/main" xmlns="" val="1427331658"/>
              </p:ext>
            </p:extLst>
          </p:nvPr>
        </p:nvGraphicFramePr>
        <p:xfrm>
          <a:off x="1954726" y="3449616"/>
          <a:ext cx="8515797" cy="26530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511730519"/>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708337" y="1743017"/>
            <a:ext cx="10225826" cy="3970318"/>
          </a:xfrm>
          <a:prstGeom prst="rect">
            <a:avLst/>
          </a:prstGeom>
        </p:spPr>
        <p:txBody>
          <a:bodyPr wrap="square">
            <a:spAutoFit/>
          </a:bodyPr>
          <a:lstStyle/>
          <a:p>
            <a:pPr>
              <a:spcBef>
                <a:spcPts val="600"/>
              </a:spcBef>
              <a:spcAft>
                <a:spcPts val="0"/>
              </a:spcAft>
            </a:pPr>
            <a:r>
              <a:rPr lang="es-ES" b="1" dirty="0">
                <a:latin typeface="Arial" panose="020B0604020202020204" pitchFamily="34" charset="0"/>
                <a:ea typeface="Times New Roman" panose="02020603050405020304" pitchFamily="18" charset="0"/>
              </a:rPr>
              <a:t>Ley 79 de 1998</a:t>
            </a:r>
            <a:endParaRPr lang="es-CO" sz="2000" dirty="0">
              <a:latin typeface="Times New Roman" panose="02020603050405020304" pitchFamily="18" charset="0"/>
              <a:ea typeface="Times New Roman" panose="02020603050405020304" pitchFamily="18" charset="0"/>
            </a:endParaRPr>
          </a:p>
          <a:p>
            <a:pPr algn="just">
              <a:spcAft>
                <a:spcPts val="0"/>
              </a:spcAft>
            </a:pPr>
            <a:r>
              <a:rPr lang="es-ES" b="1" dirty="0">
                <a:latin typeface="Arial" panose="020B0604020202020204" pitchFamily="34" charset="0"/>
                <a:ea typeface="Times New Roman" panose="02020603050405020304" pitchFamily="18" charset="0"/>
              </a:rPr>
              <a:t> </a:t>
            </a:r>
            <a:endParaRPr lang="es-CO" sz="2000" dirty="0">
              <a:latin typeface="Times New Roman" panose="02020603050405020304" pitchFamily="18" charset="0"/>
              <a:ea typeface="Times New Roman" panose="02020603050405020304" pitchFamily="18" charset="0"/>
            </a:endParaRPr>
          </a:p>
          <a:p>
            <a:pPr algn="just">
              <a:spcAft>
                <a:spcPts val="0"/>
              </a:spcAft>
            </a:pPr>
            <a:r>
              <a:rPr lang="es-CO" dirty="0">
                <a:latin typeface="Arial" panose="020B0604020202020204" pitchFamily="34" charset="0"/>
                <a:ea typeface="Times New Roman" panose="02020603050405020304" pitchFamily="18" charset="0"/>
              </a:rPr>
              <a:t>Esta ley establece que los fundadores deben  acreditar educación cooperativa  como requisito para la constitución de entidades cooperativas.</a:t>
            </a:r>
            <a:endParaRPr lang="es-CO" sz="2000" dirty="0">
              <a:latin typeface="Times New Roman" panose="02020603050405020304" pitchFamily="18" charset="0"/>
              <a:ea typeface="Times New Roman" panose="02020603050405020304" pitchFamily="18" charset="0"/>
            </a:endParaRPr>
          </a:p>
          <a:p>
            <a:pPr algn="just">
              <a:spcAft>
                <a:spcPts val="0"/>
              </a:spcAft>
            </a:pPr>
            <a:r>
              <a:rPr lang="es-CO" dirty="0">
                <a:latin typeface="Arial" panose="020B0604020202020204" pitchFamily="34" charset="0"/>
                <a:ea typeface="Times New Roman" panose="02020603050405020304" pitchFamily="18" charset="0"/>
              </a:rPr>
              <a:t> </a:t>
            </a:r>
            <a:endParaRPr lang="es-CO" sz="2000" dirty="0">
              <a:latin typeface="Times New Roman" panose="02020603050405020304" pitchFamily="18" charset="0"/>
              <a:ea typeface="Times New Roman" panose="02020603050405020304" pitchFamily="18" charset="0"/>
            </a:endParaRPr>
          </a:p>
          <a:p>
            <a:pPr algn="just">
              <a:spcAft>
                <a:spcPts val="0"/>
              </a:spcAft>
            </a:pPr>
            <a:r>
              <a:rPr lang="es-ES" b="1" dirty="0">
                <a:latin typeface="Arial" panose="020B0604020202020204" pitchFamily="34" charset="0"/>
                <a:ea typeface="Times New Roman" panose="02020603050405020304" pitchFamily="18" charset="0"/>
              </a:rPr>
              <a:t>Artículo 15: “</a:t>
            </a:r>
            <a:r>
              <a:rPr lang="es-CO" dirty="0">
                <a:latin typeface="Arial" panose="020B0604020202020204" pitchFamily="34" charset="0"/>
                <a:ea typeface="Times New Roman" panose="02020603050405020304" pitchFamily="18" charset="0"/>
              </a:rPr>
              <a:t>El reconocimiento de personería jurídica se hará con base en los siguientes requisitos:</a:t>
            </a:r>
            <a:endParaRPr lang="es-CO" sz="2000" dirty="0">
              <a:latin typeface="Times New Roman" panose="02020603050405020304" pitchFamily="18" charset="0"/>
              <a:ea typeface="Times New Roman" panose="02020603050405020304" pitchFamily="18" charset="0"/>
            </a:endParaRPr>
          </a:p>
          <a:p>
            <a:pPr algn="just">
              <a:spcAft>
                <a:spcPts val="0"/>
              </a:spcAft>
            </a:pPr>
            <a:r>
              <a:rPr lang="es-CO" dirty="0">
                <a:latin typeface="Arial" panose="020B0604020202020204" pitchFamily="34" charset="0"/>
                <a:ea typeface="Times New Roman" panose="02020603050405020304" pitchFamily="18" charset="0"/>
              </a:rPr>
              <a:t>1. Solicitud escrita de reconocimiento de personería jurídica</a:t>
            </a:r>
            <a:endParaRPr lang="es-CO" sz="2000" dirty="0">
              <a:latin typeface="Times New Roman" panose="02020603050405020304" pitchFamily="18" charset="0"/>
              <a:ea typeface="Times New Roman" panose="02020603050405020304" pitchFamily="18" charset="0"/>
            </a:endParaRPr>
          </a:p>
          <a:p>
            <a:pPr algn="just">
              <a:spcAft>
                <a:spcPts val="0"/>
              </a:spcAft>
            </a:pPr>
            <a:r>
              <a:rPr lang="es-CO" dirty="0">
                <a:latin typeface="Arial" panose="020B0604020202020204" pitchFamily="34" charset="0"/>
                <a:ea typeface="Times New Roman" panose="02020603050405020304" pitchFamily="18" charset="0"/>
              </a:rPr>
              <a:t>2. Acta de asamblea de constitución.</a:t>
            </a:r>
            <a:endParaRPr lang="es-CO" sz="2000" dirty="0">
              <a:latin typeface="Times New Roman" panose="02020603050405020304" pitchFamily="18" charset="0"/>
              <a:ea typeface="Times New Roman" panose="02020603050405020304" pitchFamily="18" charset="0"/>
            </a:endParaRPr>
          </a:p>
          <a:p>
            <a:pPr algn="just">
              <a:spcAft>
                <a:spcPts val="0"/>
              </a:spcAft>
            </a:pPr>
            <a:r>
              <a:rPr lang="es-CO" dirty="0">
                <a:latin typeface="Arial" panose="020B0604020202020204" pitchFamily="34" charset="0"/>
                <a:ea typeface="Times New Roman" panose="02020603050405020304" pitchFamily="18" charset="0"/>
              </a:rPr>
              <a:t>3. Texto completo de los estatutos.</a:t>
            </a:r>
            <a:endParaRPr lang="es-CO" sz="2000" dirty="0">
              <a:latin typeface="Times New Roman" panose="02020603050405020304" pitchFamily="18" charset="0"/>
              <a:ea typeface="Times New Roman" panose="02020603050405020304" pitchFamily="18" charset="0"/>
            </a:endParaRPr>
          </a:p>
          <a:p>
            <a:pPr algn="just">
              <a:spcAft>
                <a:spcPts val="0"/>
              </a:spcAft>
            </a:pPr>
            <a:r>
              <a:rPr lang="es-CO" dirty="0">
                <a:latin typeface="Arial" panose="020B0604020202020204" pitchFamily="34" charset="0"/>
                <a:ea typeface="Times New Roman" panose="02020603050405020304" pitchFamily="18" charset="0"/>
              </a:rPr>
              <a:t>4. Constancia de pago de por lo menos el veinticinco por ciento (25%) de los aportes Iniciales suscritos por los fundadores, expedida por el representante legal de la Cooperativa, y</a:t>
            </a:r>
            <a:endParaRPr lang="es-CO" sz="2000" dirty="0">
              <a:latin typeface="Times New Roman" panose="02020603050405020304" pitchFamily="18" charset="0"/>
              <a:ea typeface="Times New Roman" panose="02020603050405020304" pitchFamily="18" charset="0"/>
            </a:endParaRPr>
          </a:p>
          <a:p>
            <a:pPr algn="just">
              <a:spcAft>
                <a:spcPts val="0"/>
              </a:spcAft>
            </a:pPr>
            <a:r>
              <a:rPr lang="es-CO" dirty="0">
                <a:latin typeface="Arial" panose="020B0604020202020204" pitchFamily="34" charset="0"/>
                <a:ea typeface="Times New Roman" panose="02020603050405020304" pitchFamily="18" charset="0"/>
              </a:rPr>
              <a:t>5. </a:t>
            </a:r>
            <a:r>
              <a:rPr lang="es-CO" b="1" dirty="0">
                <a:latin typeface="Arial" panose="020B0604020202020204" pitchFamily="34" charset="0"/>
                <a:ea typeface="Times New Roman" panose="02020603050405020304" pitchFamily="18" charset="0"/>
              </a:rPr>
              <a:t>Acreditar la educación cooperativa por parte de los fundadores, con una intensidad no inferior a veinte (20) horas</a:t>
            </a:r>
            <a:r>
              <a:rPr lang="es-CO" dirty="0">
                <a:latin typeface="Arial" panose="020B0604020202020204" pitchFamily="34" charset="0"/>
                <a:ea typeface="Times New Roman" panose="02020603050405020304" pitchFamily="18" charset="0"/>
              </a:rPr>
              <a:t>”</a:t>
            </a:r>
            <a:endParaRPr lang="es-CO" sz="2000" dirty="0">
              <a:effectLst/>
              <a:latin typeface="Times New Roman" panose="02020603050405020304" pitchFamily="18" charset="0"/>
              <a:ea typeface="Times New Roman" panose="02020603050405020304" pitchFamily="18" charset="0"/>
            </a:endParaRPr>
          </a:p>
        </p:txBody>
      </p:sp>
      <p:sp>
        <p:nvSpPr>
          <p:cNvPr id="7" name="Título 3"/>
          <p:cNvSpPr>
            <a:spLocks noGrp="1"/>
          </p:cNvSpPr>
          <p:nvPr>
            <p:ph type="title"/>
          </p:nvPr>
        </p:nvSpPr>
        <p:spPr>
          <a:xfrm>
            <a:off x="245771" y="168713"/>
            <a:ext cx="7790646" cy="1325563"/>
          </a:xfrm>
        </p:spPr>
        <p:txBody>
          <a:bodyPr>
            <a:normAutofit/>
          </a:bodyPr>
          <a:lstStyle/>
          <a:p>
            <a:r>
              <a:rPr lang="es-CO" sz="3200" b="1" dirty="0" smtClean="0"/>
              <a:t>REFERENTE NORMATIVO DE LA ACREDITACIÓN</a:t>
            </a:r>
            <a:endParaRPr lang="es-CO" sz="3200" b="1" dirty="0"/>
          </a:p>
        </p:txBody>
      </p:sp>
    </p:spTree>
    <p:extLst>
      <p:ext uri="{BB962C8B-B14F-4D97-AF65-F5344CB8AC3E}">
        <p14:creationId xmlns:p14="http://schemas.microsoft.com/office/powerpoint/2010/main" xmlns="" val="1201472506"/>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89397" y="1536130"/>
            <a:ext cx="11230378" cy="4370427"/>
          </a:xfrm>
          <a:prstGeom prst="rect">
            <a:avLst/>
          </a:prstGeom>
        </p:spPr>
        <p:txBody>
          <a:bodyPr wrap="square">
            <a:spAutoFit/>
          </a:bodyPr>
          <a:lstStyle/>
          <a:p>
            <a:pPr algn="just">
              <a:spcAft>
                <a:spcPts val="0"/>
              </a:spcAft>
            </a:pPr>
            <a:r>
              <a:rPr lang="es-CO" b="1" dirty="0">
                <a:latin typeface="Arial" panose="020B0604020202020204" pitchFamily="34" charset="0"/>
                <a:ea typeface="Times New Roman" panose="02020603050405020304" pitchFamily="18" charset="0"/>
              </a:rPr>
              <a:t>Ley 454 de 1998</a:t>
            </a:r>
            <a:endParaRPr lang="es-CO" sz="2000" dirty="0">
              <a:latin typeface="Times New Roman" panose="02020603050405020304" pitchFamily="18" charset="0"/>
              <a:ea typeface="Times New Roman" panose="02020603050405020304" pitchFamily="18" charset="0"/>
            </a:endParaRPr>
          </a:p>
          <a:p>
            <a:pPr algn="just">
              <a:spcAft>
                <a:spcPts val="0"/>
              </a:spcAft>
            </a:pPr>
            <a:r>
              <a:rPr lang="es-CO" b="1" dirty="0">
                <a:latin typeface="Arial" panose="020B0604020202020204" pitchFamily="34" charset="0"/>
                <a:ea typeface="Times New Roman" panose="02020603050405020304" pitchFamily="18" charset="0"/>
              </a:rPr>
              <a:t> </a:t>
            </a:r>
            <a:endParaRPr lang="es-CO" sz="2000" dirty="0">
              <a:latin typeface="Times New Roman" panose="02020603050405020304" pitchFamily="18" charset="0"/>
              <a:ea typeface="Times New Roman" panose="02020603050405020304" pitchFamily="18" charset="0"/>
            </a:endParaRPr>
          </a:p>
          <a:p>
            <a:pPr algn="just">
              <a:spcAft>
                <a:spcPts val="0"/>
              </a:spcAft>
            </a:pPr>
            <a:r>
              <a:rPr lang="es-CO" b="1" dirty="0">
                <a:latin typeface="Arial" panose="020B0604020202020204" pitchFamily="34" charset="0"/>
                <a:ea typeface="Times New Roman" panose="02020603050405020304" pitchFamily="18" charset="0"/>
              </a:rPr>
              <a:t> </a:t>
            </a:r>
            <a:r>
              <a:rPr lang="es-CO" sz="1400" b="1" dirty="0">
                <a:latin typeface="Arial" panose="020B0604020202020204" pitchFamily="34" charset="0"/>
                <a:ea typeface="Times New Roman" panose="02020603050405020304" pitchFamily="18" charset="0"/>
              </a:rPr>
              <a:t>Con la creación de </a:t>
            </a:r>
            <a:r>
              <a:rPr lang="es-CO" sz="1400" b="1" dirty="0" err="1">
                <a:latin typeface="Arial" panose="020B0604020202020204" pitchFamily="34" charset="0"/>
                <a:ea typeface="Times New Roman" panose="02020603050405020304" pitchFamily="18" charset="0"/>
              </a:rPr>
              <a:t>DanSocial</a:t>
            </a:r>
            <a:r>
              <a:rPr lang="es-CO" sz="1400" b="1" dirty="0">
                <a:latin typeface="Arial" panose="020B0604020202020204" pitchFamily="34" charset="0"/>
                <a:ea typeface="Times New Roman" panose="02020603050405020304" pitchFamily="18" charset="0"/>
              </a:rPr>
              <a:t>, la ley 454 en su artículo 30, establece las funciones de la entidad y específicamente en su numera 11 define la acreditación:</a:t>
            </a:r>
            <a:r>
              <a:rPr lang="es-CO" sz="1400" dirty="0">
                <a:latin typeface="Arial" panose="020B0604020202020204" pitchFamily="34" charset="0"/>
                <a:ea typeface="Times New Roman" panose="02020603050405020304" pitchFamily="18" charset="0"/>
              </a:rPr>
              <a:t> </a:t>
            </a:r>
            <a:endParaRPr lang="es-CO" sz="1400" dirty="0">
              <a:latin typeface="Times New Roman" panose="02020603050405020304" pitchFamily="18" charset="0"/>
              <a:ea typeface="Times New Roman" panose="02020603050405020304" pitchFamily="18" charset="0"/>
            </a:endParaRPr>
          </a:p>
          <a:p>
            <a:pPr>
              <a:spcAft>
                <a:spcPts val="0"/>
              </a:spcAft>
            </a:pPr>
            <a:r>
              <a:rPr lang="es-CO" sz="1400" b="1" dirty="0">
                <a:latin typeface="Arial" panose="020B0604020202020204" pitchFamily="34" charset="0"/>
                <a:ea typeface="Times New Roman" panose="02020603050405020304" pitchFamily="18" charset="0"/>
              </a:rPr>
              <a:t> </a:t>
            </a:r>
            <a:endParaRPr lang="es-CO" sz="1400" dirty="0">
              <a:latin typeface="Times New Roman" panose="02020603050405020304" pitchFamily="18" charset="0"/>
              <a:ea typeface="Times New Roman" panose="02020603050405020304" pitchFamily="18" charset="0"/>
            </a:endParaRPr>
          </a:p>
          <a:p>
            <a:pPr algn="just">
              <a:spcAft>
                <a:spcPts val="0"/>
              </a:spcAft>
            </a:pPr>
            <a:r>
              <a:rPr lang="es-CO" sz="1400" b="1" dirty="0">
                <a:latin typeface="Arial" panose="020B0604020202020204" pitchFamily="34" charset="0"/>
                <a:ea typeface="Times New Roman" panose="02020603050405020304" pitchFamily="18" charset="0"/>
              </a:rPr>
              <a:t>Artículo 30: “</a:t>
            </a:r>
            <a:r>
              <a:rPr lang="es-CO" sz="1400" dirty="0">
                <a:latin typeface="Arial" panose="020B0604020202020204" pitchFamily="34" charset="0"/>
                <a:ea typeface="Times New Roman" panose="02020603050405020304" pitchFamily="18" charset="0"/>
              </a:rPr>
              <a:t>El Departamento Administrativo Nacional de la Economía Solidaria tendrá como objetivos: dirigir y coordinar la política estatal para la promoción, planeación, protección,  fortalecimiento y desarrollo empresarial de las organizaciones de la Economía Solidaria, determinadas en la presente ley, y para dar cumplimiento a las disposiciones establecidas en la Constitución Política de Colombia. Para cumplir con sus objetivos el Departamento Administrativo Nacional de la Economía Solidaria, tendrá las siguientes funciones generales:</a:t>
            </a:r>
            <a:endParaRPr lang="es-CO" sz="1400" dirty="0">
              <a:latin typeface="Times New Roman" panose="02020603050405020304" pitchFamily="18" charset="0"/>
              <a:ea typeface="Times New Roman" panose="02020603050405020304" pitchFamily="18" charset="0"/>
            </a:endParaRPr>
          </a:p>
          <a:p>
            <a:pPr algn="just">
              <a:spcAft>
                <a:spcPts val="0"/>
              </a:spcAft>
            </a:pPr>
            <a:r>
              <a:rPr lang="es-CO" sz="1400" b="1" dirty="0">
                <a:latin typeface="Arial" panose="020B0604020202020204" pitchFamily="34" charset="0"/>
                <a:ea typeface="Times New Roman" panose="02020603050405020304" pitchFamily="18" charset="0"/>
              </a:rPr>
              <a:t> </a:t>
            </a:r>
            <a:endParaRPr lang="es-CO" sz="1400" dirty="0">
              <a:latin typeface="Times New Roman" panose="02020603050405020304" pitchFamily="18" charset="0"/>
              <a:ea typeface="Times New Roman" panose="02020603050405020304" pitchFamily="18" charset="0"/>
            </a:endParaRPr>
          </a:p>
          <a:p>
            <a:pPr algn="just">
              <a:spcAft>
                <a:spcPts val="0"/>
              </a:spcAft>
            </a:pPr>
            <a:r>
              <a:rPr lang="es-CO" sz="1400" b="1" dirty="0">
                <a:latin typeface="Arial" panose="020B0604020202020204" pitchFamily="34" charset="0"/>
                <a:ea typeface="Times New Roman" panose="02020603050405020304" pitchFamily="18" charset="0"/>
              </a:rPr>
              <a:t>Numeral 11</a:t>
            </a:r>
            <a:r>
              <a:rPr lang="es-CO" sz="1400" dirty="0">
                <a:latin typeface="Arial" panose="020B0604020202020204" pitchFamily="34" charset="0"/>
                <a:ea typeface="Times New Roman" panose="02020603050405020304" pitchFamily="18" charset="0"/>
              </a:rPr>
              <a:t>: </a:t>
            </a:r>
            <a:r>
              <a:rPr lang="es-CO" sz="1400" b="1" dirty="0">
                <a:latin typeface="Arial" panose="020B0604020202020204" pitchFamily="34" charset="0"/>
                <a:ea typeface="Times New Roman" panose="02020603050405020304" pitchFamily="18" charset="0"/>
              </a:rPr>
              <a:t>Organizar los procesos de inducción y educación en la práctica de la Economía Solidaria y expedir certificados de acreditación sobre educación en teoría y práctica de Economía Solidaria”</a:t>
            </a:r>
            <a:endParaRPr lang="es-CO" sz="1400" b="1" dirty="0">
              <a:latin typeface="Times New Roman" panose="02020603050405020304" pitchFamily="18" charset="0"/>
              <a:ea typeface="Times New Roman" panose="02020603050405020304" pitchFamily="18" charset="0"/>
            </a:endParaRPr>
          </a:p>
          <a:p>
            <a:pPr algn="just">
              <a:spcAft>
                <a:spcPts val="0"/>
              </a:spcAft>
            </a:pPr>
            <a:r>
              <a:rPr lang="es-CO" sz="1400" dirty="0">
                <a:latin typeface="Arial" panose="020B0604020202020204" pitchFamily="34" charset="0"/>
                <a:ea typeface="Times New Roman" panose="02020603050405020304" pitchFamily="18" charset="0"/>
              </a:rPr>
              <a:t> </a:t>
            </a:r>
            <a:endParaRPr lang="es-CO" sz="1400" dirty="0">
              <a:latin typeface="Times New Roman" panose="02020603050405020304" pitchFamily="18" charset="0"/>
              <a:ea typeface="Times New Roman" panose="02020603050405020304" pitchFamily="18" charset="0"/>
            </a:endParaRPr>
          </a:p>
          <a:p>
            <a:pPr algn="just">
              <a:spcAft>
                <a:spcPts val="0"/>
              </a:spcAft>
            </a:pPr>
            <a:r>
              <a:rPr lang="es-CO" sz="1400" dirty="0">
                <a:latin typeface="Arial" panose="020B0604020202020204" pitchFamily="34" charset="0"/>
                <a:ea typeface="Times New Roman" panose="02020603050405020304" pitchFamily="18" charset="0"/>
              </a:rPr>
              <a:t>Esta misma ley  ratifica la educación solidaria acreditada como requisito para constitución de entidades en su artículo 63 y define que el </a:t>
            </a:r>
            <a:r>
              <a:rPr lang="es-CO" sz="1400" dirty="0" err="1">
                <a:latin typeface="Arial" panose="020B0604020202020204" pitchFamily="34" charset="0"/>
                <a:ea typeface="Times New Roman" panose="02020603050405020304" pitchFamily="18" charset="0"/>
              </a:rPr>
              <a:t>DanSocial</a:t>
            </a:r>
            <a:r>
              <a:rPr lang="es-CO" sz="1400" dirty="0">
                <a:latin typeface="Arial" panose="020B0604020202020204" pitchFamily="34" charset="0"/>
                <a:ea typeface="Times New Roman" panose="02020603050405020304" pitchFamily="18" charset="0"/>
              </a:rPr>
              <a:t> debe emanar este certificado.</a:t>
            </a:r>
            <a:endParaRPr lang="es-CO" sz="1400" dirty="0">
              <a:latin typeface="Times New Roman" panose="02020603050405020304" pitchFamily="18" charset="0"/>
              <a:ea typeface="Times New Roman" panose="02020603050405020304" pitchFamily="18" charset="0"/>
            </a:endParaRPr>
          </a:p>
          <a:p>
            <a:pPr algn="just">
              <a:spcAft>
                <a:spcPts val="0"/>
              </a:spcAft>
            </a:pPr>
            <a:r>
              <a:rPr lang="es-CO" sz="1400" dirty="0">
                <a:latin typeface="Arial" panose="020B0604020202020204" pitchFamily="34" charset="0"/>
                <a:ea typeface="Times New Roman" panose="02020603050405020304" pitchFamily="18" charset="0"/>
              </a:rPr>
              <a:t> </a:t>
            </a:r>
            <a:endParaRPr lang="es-CO" sz="1400" dirty="0">
              <a:latin typeface="Times New Roman" panose="02020603050405020304" pitchFamily="18" charset="0"/>
              <a:ea typeface="Times New Roman" panose="02020603050405020304" pitchFamily="18" charset="0"/>
            </a:endParaRPr>
          </a:p>
          <a:p>
            <a:r>
              <a:rPr lang="es-CO" sz="1400" b="1" dirty="0">
                <a:latin typeface="Arial" panose="020B0604020202020204" pitchFamily="34" charset="0"/>
                <a:ea typeface="Times New Roman" panose="02020603050405020304" pitchFamily="18" charset="0"/>
              </a:rPr>
              <a:t>Artículo 63</a:t>
            </a:r>
            <a:r>
              <a:rPr lang="es-CO" sz="1400" dirty="0">
                <a:latin typeface="Arial" panose="020B0604020202020204" pitchFamily="34" charset="0"/>
                <a:ea typeface="Times New Roman" panose="02020603050405020304" pitchFamily="18" charset="0"/>
              </a:rPr>
              <a:t>. “</a:t>
            </a:r>
            <a:r>
              <a:rPr lang="es-CO" sz="1400" i="1" dirty="0">
                <a:latin typeface="Arial" panose="020B0604020202020204" pitchFamily="34" charset="0"/>
                <a:ea typeface="Times New Roman" panose="02020603050405020304" pitchFamily="18" charset="0"/>
              </a:rPr>
              <a:t>Registro e inscripción. </a:t>
            </a:r>
            <a:r>
              <a:rPr lang="es-CO" sz="1400" dirty="0">
                <a:latin typeface="Arial" panose="020B0604020202020204" pitchFamily="34" charset="0"/>
                <a:ea typeface="Times New Roman" panose="02020603050405020304" pitchFamily="18" charset="0"/>
              </a:rPr>
              <a:t>Los actos de registro e inscripción de las entidades de la economía solidaria a que se refiere la presente ley, serán realizados por la Superintendencia a la cual corresponda su supervisión. Para el registro de acto de constitución, será condición previa la presentación del certificado de acreditación sobre educación solidaria </a:t>
            </a:r>
            <a:endParaRPr lang="es-CO" sz="1400" dirty="0"/>
          </a:p>
        </p:txBody>
      </p:sp>
    </p:spTree>
    <p:extLst>
      <p:ext uri="{BB962C8B-B14F-4D97-AF65-F5344CB8AC3E}">
        <p14:creationId xmlns:p14="http://schemas.microsoft.com/office/powerpoint/2010/main" xmlns="" val="61887064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592429" y="1749561"/>
            <a:ext cx="10812887" cy="3139321"/>
          </a:xfrm>
          <a:prstGeom prst="rect">
            <a:avLst/>
          </a:prstGeom>
        </p:spPr>
        <p:txBody>
          <a:bodyPr wrap="square">
            <a:spAutoFit/>
          </a:bodyPr>
          <a:lstStyle/>
          <a:p>
            <a:pPr algn="just">
              <a:spcAft>
                <a:spcPts val="0"/>
              </a:spcAft>
            </a:pPr>
            <a:r>
              <a:rPr lang="es-CO" b="1" dirty="0">
                <a:latin typeface="Arial" panose="020B0604020202020204" pitchFamily="34" charset="0"/>
                <a:ea typeface="Times New Roman" panose="02020603050405020304" pitchFamily="18" charset="0"/>
              </a:rPr>
              <a:t>Directiva 031 del 7 de Junio del 2000 </a:t>
            </a:r>
            <a:r>
              <a:rPr lang="es-CO" dirty="0">
                <a:latin typeface="Arial" panose="020B0604020202020204" pitchFamily="34" charset="0"/>
                <a:ea typeface="Times New Roman" panose="02020603050405020304" pitchFamily="18" charset="0"/>
              </a:rPr>
              <a:t>emanada conjuntamente entre el </a:t>
            </a:r>
            <a:r>
              <a:rPr lang="es-CO" dirty="0" err="1">
                <a:latin typeface="Arial" panose="020B0604020202020204" pitchFamily="34" charset="0"/>
                <a:ea typeface="Times New Roman" panose="02020603050405020304" pitchFamily="18" charset="0"/>
              </a:rPr>
              <a:t>DanSocial</a:t>
            </a:r>
            <a:r>
              <a:rPr lang="es-CO" dirty="0">
                <a:latin typeface="Arial" panose="020B0604020202020204" pitchFamily="34" charset="0"/>
                <a:ea typeface="Times New Roman" panose="02020603050405020304" pitchFamily="18" charset="0"/>
              </a:rPr>
              <a:t> y el Ministerio de Educación en su numeral 9 establece que es el </a:t>
            </a:r>
            <a:r>
              <a:rPr lang="es-CO" dirty="0" err="1">
                <a:latin typeface="Arial" panose="020B0604020202020204" pitchFamily="34" charset="0"/>
                <a:ea typeface="Times New Roman" panose="02020603050405020304" pitchFamily="18" charset="0"/>
              </a:rPr>
              <a:t>DanSocial</a:t>
            </a:r>
            <a:r>
              <a:rPr lang="es-CO" dirty="0">
                <a:latin typeface="Arial" panose="020B0604020202020204" pitchFamily="34" charset="0"/>
                <a:ea typeface="Times New Roman" panose="02020603050405020304" pitchFamily="18" charset="0"/>
              </a:rPr>
              <a:t> quien  determina los criterios para la acreditación. </a:t>
            </a:r>
            <a:endParaRPr lang="es-CO" sz="2000" dirty="0">
              <a:latin typeface="Times New Roman" panose="02020603050405020304" pitchFamily="18" charset="0"/>
              <a:ea typeface="Times New Roman" panose="02020603050405020304" pitchFamily="18" charset="0"/>
            </a:endParaRPr>
          </a:p>
          <a:p>
            <a:pPr algn="just">
              <a:spcAft>
                <a:spcPts val="0"/>
              </a:spcAft>
            </a:pPr>
            <a:r>
              <a:rPr lang="es-CO" dirty="0">
                <a:latin typeface="Arial" panose="020B0604020202020204" pitchFamily="34" charset="0"/>
                <a:ea typeface="Times New Roman" panose="02020603050405020304" pitchFamily="18" charset="0"/>
              </a:rPr>
              <a:t> </a:t>
            </a:r>
            <a:endParaRPr lang="es-CO" sz="2000" dirty="0">
              <a:latin typeface="Times New Roman" panose="02020603050405020304" pitchFamily="18" charset="0"/>
              <a:ea typeface="Times New Roman" panose="02020603050405020304" pitchFamily="18" charset="0"/>
            </a:endParaRPr>
          </a:p>
          <a:p>
            <a:pPr algn="just">
              <a:spcAft>
                <a:spcPts val="0"/>
              </a:spcAft>
            </a:pPr>
            <a:r>
              <a:rPr lang="es-CO" b="1" dirty="0">
                <a:latin typeface="Arial" panose="020B0604020202020204" pitchFamily="34" charset="0"/>
                <a:ea typeface="Times New Roman" panose="02020603050405020304" pitchFamily="18" charset="0"/>
              </a:rPr>
              <a:t>9. “DE QUIENES IMPARTEN LA EDUCACION AL SECTOR DE LA ECONOMIA SOLIDARIA</a:t>
            </a:r>
            <a:r>
              <a:rPr lang="es-CO" dirty="0">
                <a:latin typeface="Arial" panose="020B0604020202020204" pitchFamily="34" charset="0"/>
                <a:ea typeface="Times New Roman" panose="02020603050405020304" pitchFamily="18" charset="0"/>
              </a:rPr>
              <a:t>. Las personas que impartan educación a las organizaciones solidarias deberán regularse por las normas vigentes para educación no formal. Cuando no supere la intensidad horaria requerida por las secretarías de educación, los programas de educación sobre economía solidaria deberán registrarse ante el DANSOCIAL en la dependencia de educación. </a:t>
            </a:r>
            <a:r>
              <a:rPr lang="es-CO" b="1" dirty="0">
                <a:latin typeface="Arial" panose="020B0604020202020204" pitchFamily="34" charset="0"/>
                <a:ea typeface="Times New Roman" panose="02020603050405020304" pitchFamily="18" charset="0"/>
              </a:rPr>
              <a:t>El DANSOCIAL establecerá los criterios para la acreditación de dichos programas según lo preceptuado en el numeral 11 del artículo 30 de la Ley 454/98”.</a:t>
            </a:r>
            <a:endParaRPr lang="es-CO"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1412247429"/>
      </p:ext>
    </p:extLst>
  </p:cSld>
  <p:clrMapOvr>
    <a:masterClrMapping/>
  </p:clrMapOvr>
  <p:transition spd="slow">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5"/>
          <p:cNvSpPr txBox="1">
            <a:spLocks/>
          </p:cNvSpPr>
          <p:nvPr/>
        </p:nvSpPr>
        <p:spPr>
          <a:xfrm>
            <a:off x="884031" y="568282"/>
            <a:ext cx="2322809" cy="830997"/>
          </a:xfrm>
          <a:prstGeom prst="rect">
            <a:avLst/>
          </a:prstGeom>
        </p:spPr>
        <p:txBody>
          <a:bodyPr vert="horz" wrap="square" lIns="0" tIns="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929" marR="3572"/>
            <a:r>
              <a:rPr lang="es-ES" sz="3000" dirty="0">
                <a:solidFill>
                  <a:srgbClr val="B42126"/>
                </a:solidFill>
                <a:latin typeface="Arial Black" panose="020B0A04020102020204" pitchFamily="34" charset="0"/>
              </a:rPr>
              <a:t>QUIÉNES  </a:t>
            </a:r>
            <a:r>
              <a:rPr lang="es-ES" sz="3000" spc="-4" dirty="0">
                <a:solidFill>
                  <a:srgbClr val="B42126"/>
                </a:solidFill>
                <a:latin typeface="Arial Black" panose="020B0A04020102020204" pitchFamily="34" charset="0"/>
              </a:rPr>
              <a:t>SOMOS</a:t>
            </a:r>
            <a:endParaRPr lang="es-ES" sz="3000" dirty="0">
              <a:latin typeface="Arial Black" panose="020B0A04020102020204" pitchFamily="34" charset="0"/>
            </a:endParaRPr>
          </a:p>
        </p:txBody>
      </p:sp>
      <p:sp>
        <p:nvSpPr>
          <p:cNvPr id="6" name="CuadroTexto 5"/>
          <p:cNvSpPr txBox="1"/>
          <p:nvPr/>
        </p:nvSpPr>
        <p:spPr>
          <a:xfrm>
            <a:off x="282773" y="1958996"/>
            <a:ext cx="3804047" cy="3785652"/>
          </a:xfrm>
          <a:prstGeom prst="rect">
            <a:avLst/>
          </a:prstGeom>
          <a:noFill/>
        </p:spPr>
        <p:txBody>
          <a:bodyPr wrap="square" rtlCol="0">
            <a:spAutoFit/>
          </a:bodyPr>
          <a:lstStyle/>
          <a:p>
            <a:pPr algn="just"/>
            <a:r>
              <a:rPr lang="es-ES" sz="1600" dirty="0"/>
              <a:t>La Unidad Administrativa Especial de Organizaciones Solidarias tiene como:</a:t>
            </a:r>
          </a:p>
          <a:p>
            <a:pPr algn="just"/>
            <a:r>
              <a:rPr lang="es-ES" sz="1600" dirty="0">
                <a:solidFill>
                  <a:srgbClr val="666666"/>
                </a:solidFill>
              </a:rPr>
              <a:t> </a:t>
            </a:r>
          </a:p>
          <a:p>
            <a:pPr algn="just"/>
            <a:r>
              <a:rPr lang="es-ES" sz="1600" b="1" dirty="0">
                <a:solidFill>
                  <a:srgbClr val="BC2126"/>
                </a:solidFill>
              </a:rPr>
              <a:t>Misión: </a:t>
            </a:r>
            <a:r>
              <a:rPr lang="es-ES" sz="1600" dirty="0"/>
              <a:t>Diseñar, coordinar y ejecutar programas para fomentar, fortalecer y desarrollar socio-empresarialmente las organizaciones solidarias, generando desarrollo en los sectores y regiones del país. </a:t>
            </a:r>
          </a:p>
          <a:p>
            <a:pPr algn="just"/>
            <a:endParaRPr lang="es-ES" sz="1600" dirty="0">
              <a:solidFill>
                <a:srgbClr val="666666"/>
              </a:solidFill>
            </a:endParaRPr>
          </a:p>
          <a:p>
            <a:pPr algn="just"/>
            <a:r>
              <a:rPr lang="es-ES" sz="1600" b="1" dirty="0">
                <a:solidFill>
                  <a:srgbClr val="BC2126"/>
                </a:solidFill>
              </a:rPr>
              <a:t>Visión: </a:t>
            </a:r>
            <a:r>
              <a:rPr lang="es-ES" sz="1600" dirty="0"/>
              <a:t>En el año 2018 ser reconocida por su liderazgo en el posicionamiento del sector solidario en la contribución de los logros de Paz, Equidad y Educación, trabajando todos por un nuevo País. </a:t>
            </a:r>
          </a:p>
        </p:txBody>
      </p:sp>
      <p:sp>
        <p:nvSpPr>
          <p:cNvPr id="7" name="Rectángulo 6"/>
          <p:cNvSpPr/>
          <p:nvPr/>
        </p:nvSpPr>
        <p:spPr>
          <a:xfrm>
            <a:off x="5507863" y="1958996"/>
            <a:ext cx="6096000" cy="4031873"/>
          </a:xfrm>
          <a:prstGeom prst="rect">
            <a:avLst/>
          </a:prstGeom>
        </p:spPr>
        <p:txBody>
          <a:bodyPr>
            <a:spAutoFit/>
          </a:bodyPr>
          <a:lstStyle/>
          <a:p>
            <a:pPr>
              <a:buFont typeface="+mj-lt"/>
              <a:buAutoNum type="arabicPeriod"/>
            </a:pPr>
            <a:endParaRPr lang="es-CO" sz="1600" b="0" i="0" dirty="0">
              <a:solidFill>
                <a:srgbClr val="333333"/>
              </a:solidFill>
              <a:effectLst/>
              <a:cs typeface="Calibri" panose="020F0502020204030204" pitchFamily="34" charset="0"/>
            </a:endParaRPr>
          </a:p>
          <a:p>
            <a:r>
              <a:rPr lang="es-ES" sz="1600" b="1" dirty="0" smtClean="0">
                <a:solidFill>
                  <a:srgbClr val="BC2126"/>
                </a:solidFill>
              </a:rPr>
              <a:t>Objetivos:</a:t>
            </a:r>
            <a:endParaRPr lang="es-CO" sz="1600" dirty="0" smtClean="0">
              <a:solidFill>
                <a:srgbClr val="333333"/>
              </a:solidFill>
              <a:cs typeface="Calibri" panose="020F0502020204030204" pitchFamily="34" charset="0"/>
            </a:endParaRPr>
          </a:p>
          <a:p>
            <a:pPr algn="just">
              <a:buFont typeface="+mj-lt"/>
              <a:buAutoNum type="arabicPeriod"/>
            </a:pPr>
            <a:r>
              <a:rPr lang="es-CO" sz="1600" b="1" dirty="0">
                <a:solidFill>
                  <a:srgbClr val="333333"/>
                </a:solidFill>
                <a:cs typeface="Calibri" panose="020F0502020204030204" pitchFamily="34" charset="0"/>
              </a:rPr>
              <a:t>Promover el desarrollo de una cultura de la solidaridad </a:t>
            </a:r>
            <a:r>
              <a:rPr lang="es-CO" sz="1600" dirty="0">
                <a:solidFill>
                  <a:srgbClr val="333333"/>
                </a:solidFill>
                <a:cs typeface="Calibri" panose="020F0502020204030204" pitchFamily="34" charset="0"/>
              </a:rPr>
              <a:t>y la </a:t>
            </a:r>
            <a:r>
              <a:rPr lang="es-CO" sz="1600" dirty="0" err="1">
                <a:solidFill>
                  <a:srgbClr val="333333"/>
                </a:solidFill>
                <a:cs typeface="Calibri" panose="020F0502020204030204" pitchFamily="34" charset="0"/>
              </a:rPr>
              <a:t>asociatividad</a:t>
            </a:r>
            <a:r>
              <a:rPr lang="es-CO" sz="1600" dirty="0">
                <a:solidFill>
                  <a:srgbClr val="333333"/>
                </a:solidFill>
                <a:cs typeface="Calibri" panose="020F0502020204030204" pitchFamily="34" charset="0"/>
              </a:rPr>
              <a:t> entre los colombianos</a:t>
            </a:r>
            <a:r>
              <a:rPr lang="es-CO" sz="1600" dirty="0" smtClean="0">
                <a:solidFill>
                  <a:srgbClr val="333333"/>
                </a:solidFill>
                <a:cs typeface="Calibri" panose="020F0502020204030204" pitchFamily="34" charset="0"/>
              </a:rPr>
              <a:t>.</a:t>
            </a:r>
            <a:endParaRPr lang="es-CO" sz="1600" dirty="0">
              <a:solidFill>
                <a:srgbClr val="333333"/>
              </a:solidFill>
              <a:cs typeface="Calibri" panose="020F0502020204030204" pitchFamily="34" charset="0"/>
            </a:endParaRPr>
          </a:p>
          <a:p>
            <a:pPr algn="just">
              <a:buFont typeface="+mj-lt"/>
              <a:buAutoNum type="arabicPeriod"/>
            </a:pPr>
            <a:r>
              <a:rPr lang="es-CO" sz="1600" dirty="0">
                <a:solidFill>
                  <a:srgbClr val="333333"/>
                </a:solidFill>
                <a:cs typeface="Calibri" panose="020F0502020204030204" pitchFamily="34" charset="0"/>
              </a:rPr>
              <a:t>Contribuir al </a:t>
            </a:r>
            <a:r>
              <a:rPr lang="es-CO" sz="1600" b="1" dirty="0">
                <a:solidFill>
                  <a:srgbClr val="333333"/>
                </a:solidFill>
                <a:cs typeface="Calibri" panose="020F0502020204030204" pitchFamily="34" charset="0"/>
              </a:rPr>
              <a:t>mejoramiento de la calidad de vida </a:t>
            </a:r>
            <a:r>
              <a:rPr lang="es-CO" sz="1600" dirty="0">
                <a:solidFill>
                  <a:srgbClr val="333333"/>
                </a:solidFill>
                <a:cs typeface="Calibri" panose="020F0502020204030204" pitchFamily="34" charset="0"/>
              </a:rPr>
              <a:t>de los colombianos a partir de sus prácticas asociativas y solidarias</a:t>
            </a:r>
            <a:r>
              <a:rPr lang="es-CO" sz="1600" dirty="0" smtClean="0">
                <a:solidFill>
                  <a:srgbClr val="333333"/>
                </a:solidFill>
                <a:cs typeface="Calibri" panose="020F0502020204030204" pitchFamily="34" charset="0"/>
              </a:rPr>
              <a:t>.</a:t>
            </a:r>
            <a:endParaRPr lang="es-CO" sz="1600" dirty="0">
              <a:solidFill>
                <a:srgbClr val="333333"/>
              </a:solidFill>
              <a:cs typeface="Calibri" panose="020F0502020204030204" pitchFamily="34" charset="0"/>
            </a:endParaRPr>
          </a:p>
          <a:p>
            <a:pPr algn="just">
              <a:buFont typeface="+mj-lt"/>
              <a:buAutoNum type="arabicPeriod"/>
            </a:pPr>
            <a:r>
              <a:rPr lang="es-CO" sz="1600" b="1" dirty="0">
                <a:solidFill>
                  <a:srgbClr val="333333"/>
                </a:solidFill>
                <a:cs typeface="Calibri" panose="020F0502020204030204" pitchFamily="34" charset="0"/>
              </a:rPr>
              <a:t>Recuperar la confianza </a:t>
            </a:r>
            <a:r>
              <a:rPr lang="es-CO" sz="1600" dirty="0">
                <a:solidFill>
                  <a:srgbClr val="333333"/>
                </a:solidFill>
                <a:cs typeface="Calibri" panose="020F0502020204030204" pitchFamily="34" charset="0"/>
              </a:rPr>
              <a:t>en las organizaciones del sector solidario. </a:t>
            </a:r>
          </a:p>
          <a:p>
            <a:pPr algn="just">
              <a:buFont typeface="+mj-lt"/>
              <a:buAutoNum type="arabicPeriod"/>
            </a:pPr>
            <a:r>
              <a:rPr lang="es-CO" sz="1600" b="1" dirty="0">
                <a:solidFill>
                  <a:srgbClr val="333333"/>
                </a:solidFill>
                <a:cs typeface="Calibri" panose="020F0502020204030204" pitchFamily="34" charset="0"/>
              </a:rPr>
              <a:t>Fortalecer el sector solidario </a:t>
            </a:r>
            <a:r>
              <a:rPr lang="es-CO" sz="1600" dirty="0">
                <a:solidFill>
                  <a:srgbClr val="333333"/>
                </a:solidFill>
                <a:cs typeface="Calibri" panose="020F0502020204030204" pitchFamily="34" charset="0"/>
              </a:rPr>
              <a:t>en las principales esferas de la economía nacional, su competitividad y participación en los mercados externos. </a:t>
            </a:r>
          </a:p>
          <a:p>
            <a:pPr algn="just">
              <a:buFont typeface="+mj-lt"/>
              <a:buAutoNum type="arabicPeriod"/>
            </a:pPr>
            <a:r>
              <a:rPr lang="es-CO" sz="1600" b="1" dirty="0">
                <a:solidFill>
                  <a:srgbClr val="333333"/>
                </a:solidFill>
                <a:cs typeface="Calibri" panose="020F0502020204030204" pitchFamily="34" charset="0"/>
              </a:rPr>
              <a:t>Fortalecer la infraestructura pública institucional </a:t>
            </a:r>
            <a:r>
              <a:rPr lang="es-CO" sz="1600" dirty="0">
                <a:solidFill>
                  <a:srgbClr val="333333"/>
                </a:solidFill>
                <a:cs typeface="Calibri" panose="020F0502020204030204" pitchFamily="34" charset="0"/>
              </a:rPr>
              <a:t>del sector solidario, consolidando y/o redefiniendo la misión y funciones de las entidades conformadas en la Ley 454 de 1998.</a:t>
            </a:r>
          </a:p>
          <a:p>
            <a:pPr>
              <a:buFont typeface="+mj-lt"/>
              <a:buAutoNum type="arabicPeriod"/>
            </a:pPr>
            <a:endParaRPr lang="es-CO" sz="1600" b="0" i="0" dirty="0">
              <a:solidFill>
                <a:srgbClr val="333333"/>
              </a:solidFill>
              <a:effectLst/>
              <a:cs typeface="Calibri" panose="020F0502020204030204" pitchFamily="34" charset="0"/>
            </a:endParaRPr>
          </a:p>
          <a:p>
            <a:pPr>
              <a:buFont typeface="+mj-lt"/>
              <a:buAutoNum type="arabicPeriod"/>
            </a:pPr>
            <a:endParaRPr lang="es-CO" sz="1600" dirty="0" smtClean="0">
              <a:solidFill>
                <a:srgbClr val="333333"/>
              </a:solidFill>
              <a:cs typeface="Calibri" panose="020F0502020204030204" pitchFamily="34" charset="0"/>
            </a:endParaRPr>
          </a:p>
          <a:p>
            <a:pPr>
              <a:buFont typeface="+mj-lt"/>
              <a:buAutoNum type="arabicPeriod"/>
            </a:pPr>
            <a:endParaRPr lang="es-CO" sz="1600" b="0" i="0" dirty="0">
              <a:solidFill>
                <a:srgbClr val="333333"/>
              </a:solidFill>
              <a:effectLst/>
              <a:cs typeface="Calibri" panose="020F0502020204030204" pitchFamily="34" charset="0"/>
            </a:endParaRPr>
          </a:p>
        </p:txBody>
      </p:sp>
    </p:spTree>
    <p:extLst>
      <p:ext uri="{BB962C8B-B14F-4D97-AF65-F5344CB8AC3E}">
        <p14:creationId xmlns:p14="http://schemas.microsoft.com/office/powerpoint/2010/main" xmlns="" val="2453048153"/>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18943" y="1262712"/>
            <a:ext cx="11114466" cy="4524315"/>
          </a:xfrm>
          <a:prstGeom prst="rect">
            <a:avLst/>
          </a:prstGeom>
        </p:spPr>
        <p:txBody>
          <a:bodyPr wrap="square">
            <a:spAutoFit/>
          </a:bodyPr>
          <a:lstStyle/>
          <a:p>
            <a:pPr marR="36830" algn="just"/>
            <a:r>
              <a:rPr lang="es-CO" dirty="0">
                <a:latin typeface="Arial" panose="020B0604020202020204" pitchFamily="34" charset="0"/>
              </a:rPr>
              <a:t>La ley 454 en su artículo 30 numeral 11 fue demandada como anticonstitucional en 2004, ante lo cual la Corte Constitucional en su sentencia </a:t>
            </a:r>
            <a:r>
              <a:rPr lang="es-ES" b="1" dirty="0">
                <a:solidFill>
                  <a:srgbClr val="000000"/>
                </a:solidFill>
                <a:latin typeface="Arial" panose="020B0604020202020204" pitchFamily="34" charset="0"/>
              </a:rPr>
              <a:t> C-1145/04 </a:t>
            </a:r>
            <a:r>
              <a:rPr lang="es-ES" dirty="0">
                <a:solidFill>
                  <a:srgbClr val="000000"/>
                </a:solidFill>
                <a:latin typeface="Arial" panose="020B0604020202020204" pitchFamily="34" charset="0"/>
              </a:rPr>
              <a:t>aclara  y precisa</a:t>
            </a:r>
            <a:r>
              <a:rPr lang="es-ES" b="1" dirty="0">
                <a:solidFill>
                  <a:srgbClr val="000000"/>
                </a:solidFill>
                <a:latin typeface="Arial" panose="020B0604020202020204" pitchFamily="34" charset="0"/>
              </a:rPr>
              <a:t> el alcance de la acreditación: </a:t>
            </a:r>
            <a:endParaRPr lang="es-CO" dirty="0"/>
          </a:p>
          <a:p>
            <a:pPr marR="36830" algn="just"/>
            <a:r>
              <a:rPr lang="es-ES" dirty="0">
                <a:latin typeface="Arial" panose="020B0604020202020204" pitchFamily="34" charset="0"/>
              </a:rPr>
              <a:t> </a:t>
            </a:r>
            <a:endParaRPr lang="es-CO" dirty="0"/>
          </a:p>
          <a:p>
            <a:pPr marR="8890" algn="just"/>
            <a:r>
              <a:rPr lang="es-ES" dirty="0">
                <a:latin typeface="Arial" panose="020B0604020202020204" pitchFamily="34" charset="0"/>
              </a:rPr>
              <a:t>“</a:t>
            </a:r>
            <a:r>
              <a:rPr lang="es-ES" i="1" dirty="0">
                <a:latin typeface="Arial" panose="020B0604020202020204" pitchFamily="34" charset="0"/>
              </a:rPr>
              <a:t>Respecto del segundo problema, a </a:t>
            </a:r>
            <a:r>
              <a:rPr lang="es-ES" b="1" i="1" dirty="0">
                <a:latin typeface="Arial" panose="020B0604020202020204" pitchFamily="34" charset="0"/>
              </a:rPr>
              <a:t>saber si la función de expedir los certificados de acreditación sobre educación en teoría y práctica de Economía Solidaria  </a:t>
            </a:r>
            <a:r>
              <a:rPr lang="es-ES" i="1" dirty="0">
                <a:latin typeface="Arial" panose="020B0604020202020204" pitchFamily="34" charset="0"/>
              </a:rPr>
              <a:t>que se exigen a las entidades de economía solidaria  para efectos del registro del acto de constitución ante la Superintendencia respectiva, corresponde a  alguna de las funciones en cabeza del Estado en materia de educación, la Corte constata que  ella efectivamente puede enmarcarse  dentro de dichas funciones, pues como se explicó en los apartes preliminares de esta sentencia bien puede el Estado  establecer requisitos, procedimientos, condiciones para la prestación del servicio público educativo sea que se preste por el Estado o por los particulares y controlar su cumplimiento. </a:t>
            </a:r>
            <a:r>
              <a:rPr lang="es-ES" b="1" i="1" dirty="0">
                <a:latin typeface="Arial" panose="020B0604020202020204" pitchFamily="34" charset="0"/>
              </a:rPr>
              <a:t>En este sentido  determinar  que para efectos de la inscripción  del acto de constitución de las entidades de economía solidaria ante la Superintendencia respectiva se certifique  por parte de una autoridad Estatal -en este caso </a:t>
            </a:r>
            <a:r>
              <a:rPr lang="es-ES" b="1" i="1" dirty="0" err="1">
                <a:latin typeface="Arial" panose="020B0604020202020204" pitchFamily="34" charset="0"/>
              </a:rPr>
              <a:t>Dansocial</a:t>
            </a:r>
            <a:r>
              <a:rPr lang="es-ES" b="1" i="1" dirty="0">
                <a:latin typeface="Arial" panose="020B0604020202020204" pitchFamily="34" charset="0"/>
              </a:rPr>
              <a:t> que la formación recibida por sus integrantes ha sido impartida por una institución que ha recibido la correspondiente acreditación por parte del Estado para impartirla se enmarca claramente dentro del ejercicio de las referidas funciones.</a:t>
            </a:r>
            <a:r>
              <a:rPr lang="es-ES" i="1" dirty="0">
                <a:latin typeface="Arial" panose="020B0604020202020204" pitchFamily="34" charset="0"/>
              </a:rPr>
              <a:t> </a:t>
            </a:r>
            <a:endParaRPr lang="es-CO" dirty="0">
              <a:effectLst/>
            </a:endParaRPr>
          </a:p>
        </p:txBody>
      </p:sp>
    </p:spTree>
    <p:extLst>
      <p:ext uri="{BB962C8B-B14F-4D97-AF65-F5344CB8AC3E}">
        <p14:creationId xmlns:p14="http://schemas.microsoft.com/office/powerpoint/2010/main" xmlns="" val="2232002218"/>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691165" y="1359819"/>
            <a:ext cx="10977094" cy="3970318"/>
          </a:xfrm>
          <a:prstGeom prst="rect">
            <a:avLst/>
          </a:prstGeom>
        </p:spPr>
        <p:txBody>
          <a:bodyPr wrap="square">
            <a:spAutoFit/>
          </a:bodyPr>
          <a:lstStyle/>
          <a:p>
            <a:pPr algn="just">
              <a:spcAft>
                <a:spcPts val="0"/>
              </a:spcAft>
            </a:pPr>
            <a:r>
              <a:rPr lang="es-ES" b="1" dirty="0">
                <a:latin typeface="Arial" panose="020B0604020202020204" pitchFamily="34" charset="0"/>
                <a:ea typeface="Times New Roman" panose="02020603050405020304" pitchFamily="18" charset="0"/>
              </a:rPr>
              <a:t>Decreto 4122 del 2 de noviembre de 2011</a:t>
            </a:r>
            <a:endParaRPr lang="es-CO" sz="2000" dirty="0">
              <a:latin typeface="Times New Roman" panose="02020603050405020304" pitchFamily="18" charset="0"/>
              <a:ea typeface="Times New Roman" panose="02020603050405020304" pitchFamily="18" charset="0"/>
            </a:endParaRPr>
          </a:p>
          <a:p>
            <a:pPr algn="just">
              <a:spcAft>
                <a:spcPts val="0"/>
              </a:spcAft>
            </a:pPr>
            <a:r>
              <a:rPr lang="es-ES" b="1" dirty="0">
                <a:latin typeface="Arial" panose="020B0604020202020204" pitchFamily="34" charset="0"/>
                <a:ea typeface="Times New Roman" panose="02020603050405020304" pitchFamily="18" charset="0"/>
              </a:rPr>
              <a:t> </a:t>
            </a:r>
            <a:endParaRPr lang="es-CO" sz="2000" dirty="0">
              <a:latin typeface="Times New Roman" panose="02020603050405020304" pitchFamily="18" charset="0"/>
              <a:ea typeface="Times New Roman" panose="02020603050405020304" pitchFamily="18" charset="0"/>
            </a:endParaRPr>
          </a:p>
          <a:p>
            <a:pPr algn="just">
              <a:spcAft>
                <a:spcPts val="0"/>
              </a:spcAft>
            </a:pPr>
            <a:r>
              <a:rPr lang="es-ES" dirty="0">
                <a:latin typeface="Arial" panose="020B0604020202020204" pitchFamily="34" charset="0"/>
                <a:ea typeface="Times New Roman" panose="02020603050405020304" pitchFamily="18" charset="0"/>
              </a:rPr>
              <a:t>Con la trasformación del </a:t>
            </a:r>
            <a:r>
              <a:rPr lang="es-ES" dirty="0" err="1">
                <a:latin typeface="Arial" panose="020B0604020202020204" pitchFamily="34" charset="0"/>
                <a:ea typeface="Times New Roman" panose="02020603050405020304" pitchFamily="18" charset="0"/>
              </a:rPr>
              <a:t>DanSocial</a:t>
            </a:r>
            <a:r>
              <a:rPr lang="es-ES" dirty="0">
                <a:latin typeface="Arial" panose="020B0604020202020204" pitchFamily="34" charset="0"/>
                <a:ea typeface="Times New Roman" panose="02020603050405020304" pitchFamily="18" charset="0"/>
              </a:rPr>
              <a:t> a la actual Unidad Administrativa Especial de las Organizaciones Solidarias, el decreto 4122 de 2011 mantiene la función de acreditación para la Unidad en el artículo 4 numeral nueva:</a:t>
            </a:r>
            <a:endParaRPr lang="es-CO" sz="2000" dirty="0">
              <a:latin typeface="Times New Roman" panose="02020603050405020304" pitchFamily="18" charset="0"/>
              <a:ea typeface="Times New Roman" panose="02020603050405020304" pitchFamily="18" charset="0"/>
            </a:endParaRPr>
          </a:p>
          <a:p>
            <a:pPr algn="just">
              <a:spcAft>
                <a:spcPts val="0"/>
              </a:spcAft>
            </a:pPr>
            <a:r>
              <a:rPr lang="es-ES" b="1" dirty="0">
                <a:latin typeface="Arial" panose="020B0604020202020204" pitchFamily="34" charset="0"/>
                <a:ea typeface="Times New Roman" panose="02020603050405020304" pitchFamily="18" charset="0"/>
              </a:rPr>
              <a:t> </a:t>
            </a:r>
            <a:endParaRPr lang="es-CO" sz="2000" dirty="0">
              <a:latin typeface="Times New Roman" panose="02020603050405020304" pitchFamily="18" charset="0"/>
              <a:ea typeface="Times New Roman" panose="02020603050405020304" pitchFamily="18" charset="0"/>
            </a:endParaRPr>
          </a:p>
          <a:p>
            <a:pPr algn="just">
              <a:spcAft>
                <a:spcPts val="0"/>
              </a:spcAft>
            </a:pPr>
            <a:r>
              <a:rPr lang="es-ES" b="1" dirty="0">
                <a:solidFill>
                  <a:srgbClr val="000000"/>
                </a:solidFill>
                <a:latin typeface="Arial" panose="020B0604020202020204" pitchFamily="34" charset="0"/>
                <a:ea typeface="Times New Roman" panose="02020603050405020304" pitchFamily="18" charset="0"/>
              </a:rPr>
              <a:t>Artículo 4</a:t>
            </a:r>
            <a:r>
              <a:rPr lang="es-ES" dirty="0">
                <a:solidFill>
                  <a:srgbClr val="000000"/>
                </a:solidFill>
                <a:latin typeface="Arial" panose="020B0604020202020204" pitchFamily="34" charset="0"/>
                <a:ea typeface="Times New Roman" panose="02020603050405020304" pitchFamily="18" charset="0"/>
              </a:rPr>
              <a:t>. “Funciones. Como consecuencia del cambio de naturaleza la Unidad Administrativa Especial de Organizaciones Solidarias, además de las que determina la Ley 489 de 1998 y demás disposiciones legales, cumplirá las siguientes funciones:</a:t>
            </a:r>
            <a:endParaRPr lang="es-CO" sz="2000" dirty="0">
              <a:latin typeface="Times New Roman" panose="02020603050405020304" pitchFamily="18" charset="0"/>
              <a:ea typeface="Times New Roman" panose="02020603050405020304" pitchFamily="18" charset="0"/>
            </a:endParaRPr>
          </a:p>
          <a:p>
            <a:pPr>
              <a:spcAft>
                <a:spcPts val="0"/>
              </a:spcAft>
            </a:pPr>
            <a:r>
              <a:rPr lang="es-ES" dirty="0">
                <a:solidFill>
                  <a:srgbClr val="000000"/>
                </a:solidFill>
                <a:latin typeface="Arial" panose="020B0604020202020204" pitchFamily="34" charset="0"/>
                <a:ea typeface="Times New Roman" panose="02020603050405020304" pitchFamily="18" charset="0"/>
              </a:rPr>
              <a:t> </a:t>
            </a:r>
            <a:endParaRPr lang="es-CO" sz="2000" dirty="0">
              <a:solidFill>
                <a:srgbClr val="000000"/>
              </a:solidFill>
              <a:latin typeface="Arial" panose="020B0604020202020204" pitchFamily="34" charset="0"/>
              <a:ea typeface="Times New Roman" panose="02020603050405020304" pitchFamily="18" charset="0"/>
            </a:endParaRPr>
          </a:p>
          <a:p>
            <a:pPr algn="just">
              <a:spcAft>
                <a:spcPts val="0"/>
              </a:spcAft>
            </a:pPr>
            <a:r>
              <a:rPr lang="es-CO" b="1" dirty="0">
                <a:solidFill>
                  <a:srgbClr val="000000"/>
                </a:solidFill>
                <a:latin typeface="Arial" panose="020B0604020202020204" pitchFamily="34" charset="0"/>
                <a:ea typeface="Times New Roman" panose="02020603050405020304" pitchFamily="18" charset="0"/>
              </a:rPr>
              <a:t>9.</a:t>
            </a:r>
            <a:r>
              <a:rPr lang="es-CO" dirty="0">
                <a:solidFill>
                  <a:srgbClr val="000000"/>
                </a:solidFill>
                <a:latin typeface="Arial" panose="020B0604020202020204" pitchFamily="34" charset="0"/>
                <a:ea typeface="Times New Roman" panose="02020603050405020304" pitchFamily="18" charset="0"/>
              </a:rPr>
              <a:t> Organizar los procesos de inducción y educación en la práctica de la economía solidaria y expedir certificados de acreditación sobre educación en teoría y práctica de economía solidaria, de acuerdo con las orientaciones del Ministerio del Trabajo” </a:t>
            </a:r>
            <a:endParaRPr lang="es-CO" sz="2000" dirty="0">
              <a:solidFill>
                <a:srgbClr val="000000"/>
              </a:solidFill>
              <a:latin typeface="Arial" panose="020B0604020202020204" pitchFamily="34" charset="0"/>
              <a:ea typeface="Times New Roman" panose="02020603050405020304" pitchFamily="18" charset="0"/>
            </a:endParaRPr>
          </a:p>
          <a:p>
            <a:pPr algn="just">
              <a:spcAft>
                <a:spcPts val="0"/>
              </a:spcAft>
            </a:pPr>
            <a:r>
              <a:rPr lang="es-ES" dirty="0">
                <a:latin typeface="Arial" panose="020B0604020202020204" pitchFamily="34" charset="0"/>
                <a:ea typeface="Times New Roman" panose="02020603050405020304" pitchFamily="18" charset="0"/>
              </a:rPr>
              <a:t> </a:t>
            </a:r>
            <a:endParaRPr lang="es-CO"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384818891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cstate="print"/>
          <a:srcRect l="19878" t="15591" r="20770" b="12655"/>
          <a:stretch/>
        </p:blipFill>
        <p:spPr>
          <a:xfrm>
            <a:off x="502276" y="914400"/>
            <a:ext cx="7237927" cy="4919730"/>
          </a:xfrm>
          <a:prstGeom prst="rect">
            <a:avLst/>
          </a:prstGeom>
        </p:spPr>
      </p:pic>
    </p:spTree>
    <p:extLst>
      <p:ext uri="{BB962C8B-B14F-4D97-AF65-F5344CB8AC3E}">
        <p14:creationId xmlns:p14="http://schemas.microsoft.com/office/powerpoint/2010/main" xmlns="" val="542945135"/>
      </p:ext>
    </p:extLst>
  </p:cSld>
  <p:clrMapOvr>
    <a:masterClrMapping/>
  </p:clrMapOvr>
  <p:transition spd="slow">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xmlns="" val="2344162275"/>
              </p:ext>
            </p:extLst>
          </p:nvPr>
        </p:nvGraphicFramePr>
        <p:xfrm>
          <a:off x="189604" y="975693"/>
          <a:ext cx="11427140" cy="52190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61891018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stretch>
            <a:fillRect/>
          </a:stretch>
        </p:blipFill>
        <p:spPr>
          <a:xfrm>
            <a:off x="540477" y="655315"/>
            <a:ext cx="6169416" cy="1091279"/>
          </a:xfrm>
          <a:prstGeom prst="rect">
            <a:avLst/>
          </a:prstGeom>
        </p:spPr>
      </p:pic>
      <p:pic>
        <p:nvPicPr>
          <p:cNvPr id="4" name="Imagen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2861" y="1429555"/>
            <a:ext cx="10465088" cy="5428445"/>
          </a:xfrm>
          <a:prstGeom prst="rect">
            <a:avLst/>
          </a:prstGeom>
        </p:spPr>
      </p:pic>
    </p:spTree>
    <p:extLst>
      <p:ext uri="{BB962C8B-B14F-4D97-AF65-F5344CB8AC3E}">
        <p14:creationId xmlns:p14="http://schemas.microsoft.com/office/powerpoint/2010/main" xmlns="" val="398971412"/>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35778" y="195234"/>
            <a:ext cx="4840019" cy="1402456"/>
          </a:xfrm>
          <a:prstGeom prst="rect">
            <a:avLst/>
          </a:prstGeom>
        </p:spPr>
      </p:pic>
      <p:grpSp>
        <p:nvGrpSpPr>
          <p:cNvPr id="4" name="Grupo 3"/>
          <p:cNvGrpSpPr/>
          <p:nvPr/>
        </p:nvGrpSpPr>
        <p:grpSpPr>
          <a:xfrm>
            <a:off x="184866" y="1493838"/>
            <a:ext cx="6096000" cy="4064000"/>
            <a:chOff x="2876550" y="579437"/>
            <a:chExt cx="6096000" cy="4064000"/>
          </a:xfrm>
        </p:grpSpPr>
        <p:sp>
          <p:nvSpPr>
            <p:cNvPr id="5" name="Rectángulo 4"/>
            <p:cNvSpPr/>
            <p:nvPr/>
          </p:nvSpPr>
          <p:spPr>
            <a:xfrm>
              <a:off x="2876550" y="579437"/>
              <a:ext cx="6096000" cy="4064000"/>
            </a:xfrm>
            <a:prstGeom prst="rect">
              <a:avLst/>
            </a:prstGeom>
            <a:ln>
              <a:noFill/>
            </a:ln>
          </p:spPr>
        </p:sp>
        <p:sp>
          <p:nvSpPr>
            <p:cNvPr id="6" name="Arco de bloque 5"/>
            <p:cNvSpPr/>
            <p:nvPr/>
          </p:nvSpPr>
          <p:spPr>
            <a:xfrm>
              <a:off x="4248206" y="1090623"/>
              <a:ext cx="3346149" cy="3346149"/>
            </a:xfrm>
            <a:prstGeom prst="blockArc">
              <a:avLst>
                <a:gd name="adj1" fmla="val 11902031"/>
                <a:gd name="adj2" fmla="val 16155393"/>
                <a:gd name="adj3" fmla="val 4636"/>
              </a:avLst>
            </a:prstGeom>
          </p:spPr>
          <p:style>
            <a:lnRef idx="0">
              <a:schemeClr val="accent1">
                <a:shade val="90000"/>
                <a:hueOff val="271295"/>
                <a:satOff val="-626"/>
                <a:lumOff val="19871"/>
                <a:alphaOff val="0"/>
              </a:schemeClr>
            </a:lnRef>
            <a:fillRef idx="1">
              <a:schemeClr val="accent1">
                <a:shade val="90000"/>
                <a:hueOff val="271295"/>
                <a:satOff val="-626"/>
                <a:lumOff val="19871"/>
                <a:alphaOff val="0"/>
              </a:schemeClr>
            </a:fillRef>
            <a:effectRef idx="0">
              <a:schemeClr val="accent1">
                <a:shade val="90000"/>
                <a:hueOff val="271295"/>
                <a:satOff val="-626"/>
                <a:lumOff val="19871"/>
                <a:alphaOff val="0"/>
              </a:schemeClr>
            </a:effectRef>
            <a:fontRef idx="minor">
              <a:schemeClr val="lt1"/>
            </a:fontRef>
          </p:style>
        </p:sp>
        <p:sp>
          <p:nvSpPr>
            <p:cNvPr id="7" name="Arco de bloque 6"/>
            <p:cNvSpPr/>
            <p:nvPr/>
          </p:nvSpPr>
          <p:spPr>
            <a:xfrm>
              <a:off x="4251475" y="1080672"/>
              <a:ext cx="3346149" cy="3346149"/>
            </a:xfrm>
            <a:prstGeom prst="blockArc">
              <a:avLst>
                <a:gd name="adj1" fmla="val 7560000"/>
                <a:gd name="adj2" fmla="val 11880000"/>
                <a:gd name="adj3" fmla="val 4636"/>
              </a:avLst>
            </a:prstGeom>
          </p:spPr>
          <p:style>
            <a:lnRef idx="0">
              <a:schemeClr val="accent1">
                <a:shade val="90000"/>
                <a:hueOff val="203471"/>
                <a:satOff val="-469"/>
                <a:lumOff val="14903"/>
                <a:alphaOff val="0"/>
              </a:schemeClr>
            </a:lnRef>
            <a:fillRef idx="1">
              <a:schemeClr val="accent1">
                <a:shade val="90000"/>
                <a:hueOff val="203471"/>
                <a:satOff val="-469"/>
                <a:lumOff val="14903"/>
                <a:alphaOff val="0"/>
              </a:schemeClr>
            </a:fillRef>
            <a:effectRef idx="0">
              <a:schemeClr val="accent1">
                <a:shade val="90000"/>
                <a:hueOff val="203471"/>
                <a:satOff val="-469"/>
                <a:lumOff val="14903"/>
                <a:alphaOff val="0"/>
              </a:schemeClr>
            </a:effectRef>
            <a:fontRef idx="minor">
              <a:schemeClr val="lt1"/>
            </a:fontRef>
          </p:style>
        </p:sp>
        <p:sp>
          <p:nvSpPr>
            <p:cNvPr id="8" name="Arco de bloque 7"/>
            <p:cNvSpPr/>
            <p:nvPr/>
          </p:nvSpPr>
          <p:spPr>
            <a:xfrm>
              <a:off x="4251475" y="1080672"/>
              <a:ext cx="3346149" cy="3346149"/>
            </a:xfrm>
            <a:prstGeom prst="blockArc">
              <a:avLst>
                <a:gd name="adj1" fmla="val 3240000"/>
                <a:gd name="adj2" fmla="val 7560000"/>
                <a:gd name="adj3" fmla="val 4636"/>
              </a:avLst>
            </a:prstGeom>
          </p:spPr>
          <p:style>
            <a:lnRef idx="0">
              <a:schemeClr val="accent1">
                <a:shade val="90000"/>
                <a:hueOff val="135647"/>
                <a:satOff val="-313"/>
                <a:lumOff val="9936"/>
                <a:alphaOff val="0"/>
              </a:schemeClr>
            </a:lnRef>
            <a:fillRef idx="1">
              <a:schemeClr val="accent1">
                <a:shade val="90000"/>
                <a:hueOff val="135647"/>
                <a:satOff val="-313"/>
                <a:lumOff val="9936"/>
                <a:alphaOff val="0"/>
              </a:schemeClr>
            </a:fillRef>
            <a:effectRef idx="0">
              <a:schemeClr val="accent1">
                <a:shade val="90000"/>
                <a:hueOff val="135647"/>
                <a:satOff val="-313"/>
                <a:lumOff val="9936"/>
                <a:alphaOff val="0"/>
              </a:schemeClr>
            </a:effectRef>
            <a:fontRef idx="minor">
              <a:schemeClr val="lt1"/>
            </a:fontRef>
          </p:style>
        </p:sp>
        <p:sp>
          <p:nvSpPr>
            <p:cNvPr id="9" name="Arco de bloque 8"/>
            <p:cNvSpPr/>
            <p:nvPr/>
          </p:nvSpPr>
          <p:spPr>
            <a:xfrm>
              <a:off x="4251475" y="1080672"/>
              <a:ext cx="3346149" cy="3346149"/>
            </a:xfrm>
            <a:prstGeom prst="blockArc">
              <a:avLst>
                <a:gd name="adj1" fmla="val 20520000"/>
                <a:gd name="adj2" fmla="val 3240000"/>
                <a:gd name="adj3" fmla="val 4636"/>
              </a:avLst>
            </a:prstGeom>
          </p:spPr>
          <p:style>
            <a:lnRef idx="0">
              <a:schemeClr val="accent1">
                <a:shade val="90000"/>
                <a:hueOff val="67824"/>
                <a:satOff val="-156"/>
                <a:lumOff val="4968"/>
                <a:alphaOff val="0"/>
              </a:schemeClr>
            </a:lnRef>
            <a:fillRef idx="1">
              <a:schemeClr val="accent1">
                <a:shade val="90000"/>
                <a:hueOff val="67824"/>
                <a:satOff val="-156"/>
                <a:lumOff val="4968"/>
                <a:alphaOff val="0"/>
              </a:schemeClr>
            </a:fillRef>
            <a:effectRef idx="0">
              <a:schemeClr val="accent1">
                <a:shade val="90000"/>
                <a:hueOff val="67824"/>
                <a:satOff val="-156"/>
                <a:lumOff val="4968"/>
                <a:alphaOff val="0"/>
              </a:schemeClr>
            </a:effectRef>
            <a:fontRef idx="minor">
              <a:schemeClr val="lt1"/>
            </a:fontRef>
          </p:style>
        </p:sp>
        <p:sp>
          <p:nvSpPr>
            <p:cNvPr id="10" name="Arco de bloque 9"/>
            <p:cNvSpPr/>
            <p:nvPr/>
          </p:nvSpPr>
          <p:spPr>
            <a:xfrm>
              <a:off x="4254711" y="1090525"/>
              <a:ext cx="3346149" cy="3346149"/>
            </a:xfrm>
            <a:prstGeom prst="blockArc">
              <a:avLst>
                <a:gd name="adj1" fmla="val 16141709"/>
                <a:gd name="adj2" fmla="val 20498184"/>
                <a:gd name="adj3" fmla="val 4636"/>
              </a:avLst>
            </a:prstGeom>
          </p:spPr>
          <p:style>
            <a:lnRef idx="0">
              <a:schemeClr val="accent1">
                <a:shade val="90000"/>
                <a:hueOff val="0"/>
                <a:satOff val="0"/>
                <a:lumOff val="0"/>
                <a:alphaOff val="0"/>
              </a:schemeClr>
            </a:lnRef>
            <a:fillRef idx="1">
              <a:schemeClr val="accent1">
                <a:shade val="90000"/>
                <a:hueOff val="0"/>
                <a:satOff val="0"/>
                <a:lumOff val="0"/>
                <a:alphaOff val="0"/>
              </a:schemeClr>
            </a:fillRef>
            <a:effectRef idx="0">
              <a:schemeClr val="accent1">
                <a:shade val="90000"/>
                <a:hueOff val="0"/>
                <a:satOff val="0"/>
                <a:lumOff val="0"/>
                <a:alphaOff val="0"/>
              </a:schemeClr>
            </a:effectRef>
            <a:fontRef idx="minor">
              <a:schemeClr val="lt1"/>
            </a:fontRef>
          </p:style>
        </p:sp>
        <p:sp>
          <p:nvSpPr>
            <p:cNvPr id="11" name="Forma libre 10"/>
            <p:cNvSpPr/>
            <p:nvPr/>
          </p:nvSpPr>
          <p:spPr>
            <a:xfrm>
              <a:off x="5155108" y="1984305"/>
              <a:ext cx="1538882" cy="1538882"/>
            </a:xfrm>
            <a:custGeom>
              <a:avLst/>
              <a:gdLst>
                <a:gd name="connsiteX0" fmla="*/ 0 w 1538882"/>
                <a:gd name="connsiteY0" fmla="*/ 769441 h 1538882"/>
                <a:gd name="connsiteX1" fmla="*/ 769441 w 1538882"/>
                <a:gd name="connsiteY1" fmla="*/ 0 h 1538882"/>
                <a:gd name="connsiteX2" fmla="*/ 1538882 w 1538882"/>
                <a:gd name="connsiteY2" fmla="*/ 769441 h 1538882"/>
                <a:gd name="connsiteX3" fmla="*/ 769441 w 1538882"/>
                <a:gd name="connsiteY3" fmla="*/ 1538882 h 1538882"/>
                <a:gd name="connsiteX4" fmla="*/ 0 w 1538882"/>
                <a:gd name="connsiteY4" fmla="*/ 769441 h 1538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882" h="1538882">
                  <a:moveTo>
                    <a:pt x="0" y="769441"/>
                  </a:moveTo>
                  <a:cubicBezTo>
                    <a:pt x="0" y="344490"/>
                    <a:pt x="344490" y="0"/>
                    <a:pt x="769441" y="0"/>
                  </a:cubicBezTo>
                  <a:cubicBezTo>
                    <a:pt x="1194392" y="0"/>
                    <a:pt x="1538882" y="344490"/>
                    <a:pt x="1538882" y="769441"/>
                  </a:cubicBezTo>
                  <a:cubicBezTo>
                    <a:pt x="1538882" y="1194392"/>
                    <a:pt x="1194392" y="1538882"/>
                    <a:pt x="769441" y="1538882"/>
                  </a:cubicBezTo>
                  <a:cubicBezTo>
                    <a:pt x="344490" y="1538882"/>
                    <a:pt x="0" y="1194392"/>
                    <a:pt x="0" y="769441"/>
                  </a:cubicBezTo>
                  <a:close/>
                </a:path>
              </a:pathLst>
            </a:custGeom>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spcFirstLastPara="0" vert="horz" wrap="square" lIns="249494" tIns="249494" rIns="249494" bIns="249494" numCol="1" spcCol="1270" anchor="ctr" anchorCtr="0">
              <a:noAutofit/>
            </a:bodyPr>
            <a:lstStyle/>
            <a:p>
              <a:pPr lvl="0" algn="ctr" defTabSz="844550">
                <a:lnSpc>
                  <a:spcPct val="90000"/>
                </a:lnSpc>
                <a:spcBef>
                  <a:spcPct val="0"/>
                </a:spcBef>
                <a:spcAft>
                  <a:spcPct val="35000"/>
                </a:spcAft>
              </a:pPr>
              <a:r>
                <a:rPr lang="es-CO" sz="1900" kern="1200" dirty="0" smtClean="0"/>
                <a:t>INTEGRAR</a:t>
              </a:r>
            </a:p>
          </p:txBody>
        </p:sp>
        <p:sp>
          <p:nvSpPr>
            <p:cNvPr id="12" name="Forma libre 11"/>
            <p:cNvSpPr/>
            <p:nvPr/>
          </p:nvSpPr>
          <p:spPr>
            <a:xfrm>
              <a:off x="5361467" y="590931"/>
              <a:ext cx="1077217" cy="1077217"/>
            </a:xfrm>
            <a:custGeom>
              <a:avLst/>
              <a:gdLst>
                <a:gd name="connsiteX0" fmla="*/ 0 w 1077217"/>
                <a:gd name="connsiteY0" fmla="*/ 538609 h 1077217"/>
                <a:gd name="connsiteX1" fmla="*/ 538609 w 1077217"/>
                <a:gd name="connsiteY1" fmla="*/ 0 h 1077217"/>
                <a:gd name="connsiteX2" fmla="*/ 1077218 w 1077217"/>
                <a:gd name="connsiteY2" fmla="*/ 538609 h 1077217"/>
                <a:gd name="connsiteX3" fmla="*/ 538609 w 1077217"/>
                <a:gd name="connsiteY3" fmla="*/ 1077218 h 1077217"/>
                <a:gd name="connsiteX4" fmla="*/ 0 w 1077217"/>
                <a:gd name="connsiteY4" fmla="*/ 538609 h 1077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217" h="1077217">
                  <a:moveTo>
                    <a:pt x="0" y="538609"/>
                  </a:moveTo>
                  <a:cubicBezTo>
                    <a:pt x="0" y="241143"/>
                    <a:pt x="241143" y="0"/>
                    <a:pt x="538609" y="0"/>
                  </a:cubicBezTo>
                  <a:cubicBezTo>
                    <a:pt x="836075" y="0"/>
                    <a:pt x="1077218" y="241143"/>
                    <a:pt x="1077218" y="538609"/>
                  </a:cubicBezTo>
                  <a:cubicBezTo>
                    <a:pt x="1077218" y="836075"/>
                    <a:pt x="836075" y="1077218"/>
                    <a:pt x="538609" y="1077218"/>
                  </a:cubicBezTo>
                  <a:cubicBezTo>
                    <a:pt x="241143" y="1077218"/>
                    <a:pt x="0" y="836075"/>
                    <a:pt x="0" y="538609"/>
                  </a:cubicBezTo>
                  <a:close/>
                </a:path>
              </a:pathLst>
            </a:custGeom>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spcFirstLastPara="0" vert="horz" wrap="square" lIns="167915" tIns="167915" rIns="167915" bIns="167915" numCol="1" spcCol="1270" anchor="ctr" anchorCtr="0">
              <a:noAutofit/>
            </a:bodyPr>
            <a:lstStyle/>
            <a:p>
              <a:pPr lvl="0" algn="ctr" defTabSz="355600">
                <a:lnSpc>
                  <a:spcPct val="90000"/>
                </a:lnSpc>
                <a:spcBef>
                  <a:spcPct val="0"/>
                </a:spcBef>
                <a:spcAft>
                  <a:spcPct val="35000"/>
                </a:spcAft>
              </a:pPr>
              <a:r>
                <a:rPr lang="es-CO" sz="800" kern="1200" dirty="0" smtClean="0"/>
                <a:t>HISTÓRICA</a:t>
              </a:r>
              <a:endParaRPr lang="es-CO" sz="800" kern="1200" dirty="0"/>
            </a:p>
          </p:txBody>
        </p:sp>
        <p:sp>
          <p:nvSpPr>
            <p:cNvPr id="13" name="Forma libre 12"/>
            <p:cNvSpPr/>
            <p:nvPr/>
          </p:nvSpPr>
          <p:spPr>
            <a:xfrm>
              <a:off x="6940247" y="1710113"/>
              <a:ext cx="1077217" cy="1077217"/>
            </a:xfrm>
            <a:custGeom>
              <a:avLst/>
              <a:gdLst>
                <a:gd name="connsiteX0" fmla="*/ 0 w 1077217"/>
                <a:gd name="connsiteY0" fmla="*/ 538609 h 1077217"/>
                <a:gd name="connsiteX1" fmla="*/ 538609 w 1077217"/>
                <a:gd name="connsiteY1" fmla="*/ 0 h 1077217"/>
                <a:gd name="connsiteX2" fmla="*/ 1077218 w 1077217"/>
                <a:gd name="connsiteY2" fmla="*/ 538609 h 1077217"/>
                <a:gd name="connsiteX3" fmla="*/ 538609 w 1077217"/>
                <a:gd name="connsiteY3" fmla="*/ 1077218 h 1077217"/>
                <a:gd name="connsiteX4" fmla="*/ 0 w 1077217"/>
                <a:gd name="connsiteY4" fmla="*/ 538609 h 1077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217" h="1077217">
                  <a:moveTo>
                    <a:pt x="0" y="538609"/>
                  </a:moveTo>
                  <a:cubicBezTo>
                    <a:pt x="0" y="241143"/>
                    <a:pt x="241143" y="0"/>
                    <a:pt x="538609" y="0"/>
                  </a:cubicBezTo>
                  <a:cubicBezTo>
                    <a:pt x="836075" y="0"/>
                    <a:pt x="1077218" y="241143"/>
                    <a:pt x="1077218" y="538609"/>
                  </a:cubicBezTo>
                  <a:cubicBezTo>
                    <a:pt x="1077218" y="836075"/>
                    <a:pt x="836075" y="1077218"/>
                    <a:pt x="538609" y="1077218"/>
                  </a:cubicBezTo>
                  <a:cubicBezTo>
                    <a:pt x="241143" y="1077218"/>
                    <a:pt x="0" y="836075"/>
                    <a:pt x="0" y="538609"/>
                  </a:cubicBezTo>
                  <a:close/>
                </a:path>
              </a:pathLst>
            </a:custGeom>
          </p:spPr>
          <p:style>
            <a:lnRef idx="2">
              <a:schemeClr val="lt1">
                <a:hueOff val="0"/>
                <a:satOff val="0"/>
                <a:lumOff val="0"/>
                <a:alphaOff val="0"/>
              </a:schemeClr>
            </a:lnRef>
            <a:fillRef idx="1">
              <a:schemeClr val="accent1">
                <a:shade val="80000"/>
                <a:hueOff val="67816"/>
                <a:satOff val="1294"/>
                <a:lumOff val="5714"/>
                <a:alphaOff val="0"/>
              </a:schemeClr>
            </a:fillRef>
            <a:effectRef idx="0">
              <a:schemeClr val="accent1">
                <a:shade val="80000"/>
                <a:hueOff val="67816"/>
                <a:satOff val="1294"/>
                <a:lumOff val="5714"/>
                <a:alphaOff val="0"/>
              </a:schemeClr>
            </a:effectRef>
            <a:fontRef idx="minor">
              <a:schemeClr val="lt1"/>
            </a:fontRef>
          </p:style>
          <p:txBody>
            <a:bodyPr spcFirstLastPara="0" vert="horz" wrap="square" lIns="167915" tIns="167915" rIns="167915" bIns="167915" numCol="1" spcCol="1270" anchor="ctr" anchorCtr="0">
              <a:noAutofit/>
            </a:bodyPr>
            <a:lstStyle/>
            <a:p>
              <a:pPr lvl="0" algn="ctr" defTabSz="355600">
                <a:lnSpc>
                  <a:spcPct val="90000"/>
                </a:lnSpc>
                <a:spcBef>
                  <a:spcPct val="0"/>
                </a:spcBef>
                <a:spcAft>
                  <a:spcPct val="35000"/>
                </a:spcAft>
              </a:pPr>
              <a:r>
                <a:rPr lang="es-CO" sz="800" kern="1200" dirty="0" smtClean="0"/>
                <a:t>ESTADÍSTICOS</a:t>
              </a:r>
              <a:endParaRPr lang="es-CO" sz="800" kern="1200" dirty="0"/>
            </a:p>
          </p:txBody>
        </p:sp>
        <p:sp>
          <p:nvSpPr>
            <p:cNvPr id="14" name="Forma libre 13"/>
            <p:cNvSpPr/>
            <p:nvPr/>
          </p:nvSpPr>
          <p:spPr>
            <a:xfrm>
              <a:off x="6346555" y="3537310"/>
              <a:ext cx="1077217" cy="1077217"/>
            </a:xfrm>
            <a:custGeom>
              <a:avLst/>
              <a:gdLst>
                <a:gd name="connsiteX0" fmla="*/ 0 w 1077217"/>
                <a:gd name="connsiteY0" fmla="*/ 538609 h 1077217"/>
                <a:gd name="connsiteX1" fmla="*/ 538609 w 1077217"/>
                <a:gd name="connsiteY1" fmla="*/ 0 h 1077217"/>
                <a:gd name="connsiteX2" fmla="*/ 1077218 w 1077217"/>
                <a:gd name="connsiteY2" fmla="*/ 538609 h 1077217"/>
                <a:gd name="connsiteX3" fmla="*/ 538609 w 1077217"/>
                <a:gd name="connsiteY3" fmla="*/ 1077218 h 1077217"/>
                <a:gd name="connsiteX4" fmla="*/ 0 w 1077217"/>
                <a:gd name="connsiteY4" fmla="*/ 538609 h 1077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217" h="1077217">
                  <a:moveTo>
                    <a:pt x="0" y="538609"/>
                  </a:moveTo>
                  <a:cubicBezTo>
                    <a:pt x="0" y="241143"/>
                    <a:pt x="241143" y="0"/>
                    <a:pt x="538609" y="0"/>
                  </a:cubicBezTo>
                  <a:cubicBezTo>
                    <a:pt x="836075" y="0"/>
                    <a:pt x="1077218" y="241143"/>
                    <a:pt x="1077218" y="538609"/>
                  </a:cubicBezTo>
                  <a:cubicBezTo>
                    <a:pt x="1077218" y="836075"/>
                    <a:pt x="836075" y="1077218"/>
                    <a:pt x="538609" y="1077218"/>
                  </a:cubicBezTo>
                  <a:cubicBezTo>
                    <a:pt x="241143" y="1077218"/>
                    <a:pt x="0" y="836075"/>
                    <a:pt x="0" y="538609"/>
                  </a:cubicBezTo>
                  <a:close/>
                </a:path>
              </a:pathLst>
            </a:custGeom>
          </p:spPr>
          <p:style>
            <a:lnRef idx="2">
              <a:schemeClr val="lt1">
                <a:hueOff val="0"/>
                <a:satOff val="0"/>
                <a:lumOff val="0"/>
                <a:alphaOff val="0"/>
              </a:schemeClr>
            </a:lnRef>
            <a:fillRef idx="1">
              <a:schemeClr val="accent1">
                <a:shade val="80000"/>
                <a:hueOff val="135632"/>
                <a:satOff val="2588"/>
                <a:lumOff val="11428"/>
                <a:alphaOff val="0"/>
              </a:schemeClr>
            </a:fillRef>
            <a:effectRef idx="0">
              <a:schemeClr val="accent1">
                <a:shade val="80000"/>
                <a:hueOff val="135632"/>
                <a:satOff val="2588"/>
                <a:lumOff val="11428"/>
                <a:alphaOff val="0"/>
              </a:schemeClr>
            </a:effectRef>
            <a:fontRef idx="minor">
              <a:schemeClr val="lt1"/>
            </a:fontRef>
          </p:style>
          <p:txBody>
            <a:bodyPr spcFirstLastPara="0" vert="horz" wrap="square" lIns="167915" tIns="167915" rIns="167915" bIns="167915" numCol="1" spcCol="1270" anchor="ctr" anchorCtr="0">
              <a:noAutofit/>
            </a:bodyPr>
            <a:lstStyle/>
            <a:p>
              <a:pPr lvl="0" algn="ctr" defTabSz="355600">
                <a:lnSpc>
                  <a:spcPct val="90000"/>
                </a:lnSpc>
                <a:spcBef>
                  <a:spcPct val="0"/>
                </a:spcBef>
                <a:spcAft>
                  <a:spcPct val="35000"/>
                </a:spcAft>
              </a:pPr>
              <a:r>
                <a:rPr lang="es-CO" sz="800" kern="1200" dirty="0" smtClean="0"/>
                <a:t>TRÁMITE</a:t>
              </a:r>
              <a:endParaRPr lang="es-CO" sz="800" kern="1200" dirty="0"/>
            </a:p>
          </p:txBody>
        </p:sp>
        <p:sp>
          <p:nvSpPr>
            <p:cNvPr id="15" name="Forma libre 14"/>
            <p:cNvSpPr/>
            <p:nvPr/>
          </p:nvSpPr>
          <p:spPr>
            <a:xfrm>
              <a:off x="4425326" y="3537310"/>
              <a:ext cx="1077217" cy="1077217"/>
            </a:xfrm>
            <a:custGeom>
              <a:avLst/>
              <a:gdLst>
                <a:gd name="connsiteX0" fmla="*/ 0 w 1077217"/>
                <a:gd name="connsiteY0" fmla="*/ 538609 h 1077217"/>
                <a:gd name="connsiteX1" fmla="*/ 538609 w 1077217"/>
                <a:gd name="connsiteY1" fmla="*/ 0 h 1077217"/>
                <a:gd name="connsiteX2" fmla="*/ 1077218 w 1077217"/>
                <a:gd name="connsiteY2" fmla="*/ 538609 h 1077217"/>
                <a:gd name="connsiteX3" fmla="*/ 538609 w 1077217"/>
                <a:gd name="connsiteY3" fmla="*/ 1077218 h 1077217"/>
                <a:gd name="connsiteX4" fmla="*/ 0 w 1077217"/>
                <a:gd name="connsiteY4" fmla="*/ 538609 h 1077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217" h="1077217">
                  <a:moveTo>
                    <a:pt x="0" y="538609"/>
                  </a:moveTo>
                  <a:cubicBezTo>
                    <a:pt x="0" y="241143"/>
                    <a:pt x="241143" y="0"/>
                    <a:pt x="538609" y="0"/>
                  </a:cubicBezTo>
                  <a:cubicBezTo>
                    <a:pt x="836075" y="0"/>
                    <a:pt x="1077218" y="241143"/>
                    <a:pt x="1077218" y="538609"/>
                  </a:cubicBezTo>
                  <a:cubicBezTo>
                    <a:pt x="1077218" y="836075"/>
                    <a:pt x="836075" y="1077218"/>
                    <a:pt x="538609" y="1077218"/>
                  </a:cubicBezTo>
                  <a:cubicBezTo>
                    <a:pt x="241143" y="1077218"/>
                    <a:pt x="0" y="836075"/>
                    <a:pt x="0" y="538609"/>
                  </a:cubicBezTo>
                  <a:close/>
                </a:path>
              </a:pathLst>
            </a:custGeom>
          </p:spPr>
          <p:style>
            <a:lnRef idx="2">
              <a:schemeClr val="lt1">
                <a:hueOff val="0"/>
                <a:satOff val="0"/>
                <a:lumOff val="0"/>
                <a:alphaOff val="0"/>
              </a:schemeClr>
            </a:lnRef>
            <a:fillRef idx="1">
              <a:schemeClr val="accent1">
                <a:shade val="80000"/>
                <a:hueOff val="203448"/>
                <a:satOff val="3881"/>
                <a:lumOff val="17141"/>
                <a:alphaOff val="0"/>
              </a:schemeClr>
            </a:fillRef>
            <a:effectRef idx="0">
              <a:schemeClr val="accent1">
                <a:shade val="80000"/>
                <a:hueOff val="203448"/>
                <a:satOff val="3881"/>
                <a:lumOff val="17141"/>
                <a:alphaOff val="0"/>
              </a:schemeClr>
            </a:effectRef>
            <a:fontRef idx="minor">
              <a:schemeClr val="lt1"/>
            </a:fontRef>
          </p:style>
          <p:txBody>
            <a:bodyPr spcFirstLastPara="0" vert="horz" wrap="square" lIns="167915" tIns="167915" rIns="167915" bIns="167915" numCol="1" spcCol="1270" anchor="ctr" anchorCtr="0">
              <a:noAutofit/>
            </a:bodyPr>
            <a:lstStyle/>
            <a:p>
              <a:pPr lvl="0" algn="ctr" defTabSz="355600">
                <a:lnSpc>
                  <a:spcPct val="90000"/>
                </a:lnSpc>
                <a:spcBef>
                  <a:spcPct val="0"/>
                </a:spcBef>
                <a:spcAft>
                  <a:spcPct val="35000"/>
                </a:spcAft>
              </a:pPr>
              <a:r>
                <a:rPr lang="es-CO" sz="800" kern="1200" dirty="0" smtClean="0"/>
                <a:t>SEGUIMIENTO PERMANENTE</a:t>
              </a:r>
              <a:endParaRPr lang="es-CO" sz="800" kern="1200" dirty="0"/>
            </a:p>
          </p:txBody>
        </p:sp>
        <p:sp>
          <p:nvSpPr>
            <p:cNvPr id="16" name="Forma libre 15"/>
            <p:cNvSpPr/>
            <p:nvPr/>
          </p:nvSpPr>
          <p:spPr>
            <a:xfrm>
              <a:off x="3831634" y="1710113"/>
              <a:ext cx="1077217" cy="1077217"/>
            </a:xfrm>
            <a:custGeom>
              <a:avLst/>
              <a:gdLst>
                <a:gd name="connsiteX0" fmla="*/ 0 w 1077217"/>
                <a:gd name="connsiteY0" fmla="*/ 538609 h 1077217"/>
                <a:gd name="connsiteX1" fmla="*/ 538609 w 1077217"/>
                <a:gd name="connsiteY1" fmla="*/ 0 h 1077217"/>
                <a:gd name="connsiteX2" fmla="*/ 1077218 w 1077217"/>
                <a:gd name="connsiteY2" fmla="*/ 538609 h 1077217"/>
                <a:gd name="connsiteX3" fmla="*/ 538609 w 1077217"/>
                <a:gd name="connsiteY3" fmla="*/ 1077218 h 1077217"/>
                <a:gd name="connsiteX4" fmla="*/ 0 w 1077217"/>
                <a:gd name="connsiteY4" fmla="*/ 538609 h 1077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217" h="1077217">
                  <a:moveTo>
                    <a:pt x="0" y="538609"/>
                  </a:moveTo>
                  <a:cubicBezTo>
                    <a:pt x="0" y="241143"/>
                    <a:pt x="241143" y="0"/>
                    <a:pt x="538609" y="0"/>
                  </a:cubicBezTo>
                  <a:cubicBezTo>
                    <a:pt x="836075" y="0"/>
                    <a:pt x="1077218" y="241143"/>
                    <a:pt x="1077218" y="538609"/>
                  </a:cubicBezTo>
                  <a:cubicBezTo>
                    <a:pt x="1077218" y="836075"/>
                    <a:pt x="836075" y="1077218"/>
                    <a:pt x="538609" y="1077218"/>
                  </a:cubicBezTo>
                  <a:cubicBezTo>
                    <a:pt x="241143" y="1077218"/>
                    <a:pt x="0" y="836075"/>
                    <a:pt x="0" y="538609"/>
                  </a:cubicBezTo>
                  <a:close/>
                </a:path>
              </a:pathLst>
            </a:custGeom>
          </p:spPr>
          <p:style>
            <a:lnRef idx="2">
              <a:schemeClr val="lt1">
                <a:hueOff val="0"/>
                <a:satOff val="0"/>
                <a:lumOff val="0"/>
                <a:alphaOff val="0"/>
              </a:schemeClr>
            </a:lnRef>
            <a:fillRef idx="1">
              <a:schemeClr val="accent1">
                <a:shade val="80000"/>
                <a:hueOff val="271263"/>
                <a:satOff val="5175"/>
                <a:lumOff val="22855"/>
                <a:alphaOff val="0"/>
              </a:schemeClr>
            </a:fillRef>
            <a:effectRef idx="0">
              <a:schemeClr val="accent1">
                <a:shade val="80000"/>
                <a:hueOff val="271263"/>
                <a:satOff val="5175"/>
                <a:lumOff val="22855"/>
                <a:alphaOff val="0"/>
              </a:schemeClr>
            </a:effectRef>
            <a:fontRef idx="minor">
              <a:schemeClr val="lt1"/>
            </a:fontRef>
          </p:style>
          <p:txBody>
            <a:bodyPr spcFirstLastPara="0" vert="horz" wrap="square" lIns="167915" tIns="167915" rIns="167915" bIns="167915" numCol="1" spcCol="1270" anchor="ctr" anchorCtr="0">
              <a:noAutofit/>
            </a:bodyPr>
            <a:lstStyle/>
            <a:p>
              <a:pPr lvl="0" algn="ctr" defTabSz="355600">
                <a:lnSpc>
                  <a:spcPct val="90000"/>
                </a:lnSpc>
                <a:spcBef>
                  <a:spcPct val="0"/>
                </a:spcBef>
                <a:spcAft>
                  <a:spcPct val="35000"/>
                </a:spcAft>
              </a:pPr>
              <a:r>
                <a:rPr lang="es-CO" sz="800" kern="1200" dirty="0" smtClean="0"/>
                <a:t>RENOVACIONES</a:t>
              </a:r>
              <a:endParaRPr lang="es-CO" sz="800" kern="1200" dirty="0"/>
            </a:p>
          </p:txBody>
        </p:sp>
      </p:grpSp>
      <p:sp>
        <p:nvSpPr>
          <p:cNvPr id="17" name="2 Triángulo isósceles"/>
          <p:cNvSpPr/>
          <p:nvPr/>
        </p:nvSpPr>
        <p:spPr>
          <a:xfrm>
            <a:off x="2981738" y="3991891"/>
            <a:ext cx="2533650" cy="1724026"/>
          </a:xfrm>
          <a:prstGeom prst="triangl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3 Rectángulo"/>
          <p:cNvSpPr/>
          <p:nvPr/>
        </p:nvSpPr>
        <p:spPr>
          <a:xfrm>
            <a:off x="4912412" y="4358604"/>
            <a:ext cx="923925" cy="4953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rgbClr val="FF0000"/>
                </a:solidFill>
              </a:rPr>
              <a:t>SIA ACTUAL</a:t>
            </a:r>
          </a:p>
        </p:txBody>
      </p:sp>
      <p:graphicFrame>
        <p:nvGraphicFramePr>
          <p:cNvPr id="19" name="1 Diagrama"/>
          <p:cNvGraphicFramePr/>
          <p:nvPr>
            <p:extLst>
              <p:ext uri="{D42A27DB-BD31-4B8C-83A1-F6EECF244321}">
                <p14:modId xmlns:p14="http://schemas.microsoft.com/office/powerpoint/2010/main" xmlns="" val="4004560910"/>
              </p:ext>
            </p:extLst>
          </p:nvPr>
        </p:nvGraphicFramePr>
        <p:xfrm>
          <a:off x="6436676" y="1567690"/>
          <a:ext cx="4905446" cy="39901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2 Elipse"/>
          <p:cNvSpPr/>
          <p:nvPr/>
        </p:nvSpPr>
        <p:spPr>
          <a:xfrm>
            <a:off x="8353859" y="3295582"/>
            <a:ext cx="1472721" cy="6963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SISTEMA</a:t>
            </a:r>
          </a:p>
        </p:txBody>
      </p:sp>
    </p:spTree>
    <p:extLst>
      <p:ext uri="{BB962C8B-B14F-4D97-AF65-F5344CB8AC3E}">
        <p14:creationId xmlns:p14="http://schemas.microsoft.com/office/powerpoint/2010/main" xmlns="" val="1319562823"/>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stretch>
            <a:fillRect/>
          </a:stretch>
        </p:blipFill>
        <p:spPr>
          <a:xfrm>
            <a:off x="0" y="0"/>
            <a:ext cx="12191999" cy="6858000"/>
          </a:xfrm>
          <a:prstGeom prst="rect">
            <a:avLst/>
          </a:prstGeom>
        </p:spPr>
      </p:pic>
    </p:spTree>
    <p:extLst>
      <p:ext uri="{BB962C8B-B14F-4D97-AF65-F5344CB8AC3E}">
        <p14:creationId xmlns:p14="http://schemas.microsoft.com/office/powerpoint/2010/main" xmlns="" val="3587881497"/>
      </p:ext>
    </p:extLst>
  </p:cSld>
  <p:clrMapOvr>
    <a:masterClrMapping/>
  </p:clrMapOvr>
  <mc:AlternateContent xmlns:mc="http://schemas.openxmlformats.org/markup-compatibility/2006">
    <mc:Choice xmlns:p14="http://schemas.microsoft.com/office/powerpoint/2010/main" xmlns=""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cstate="print">
            <a:clrChange>
              <a:clrFrom>
                <a:srgbClr val="FFFFFF"/>
              </a:clrFrom>
              <a:clrTo>
                <a:srgbClr val="FFFFFF">
                  <a:alpha val="0"/>
                </a:srgbClr>
              </a:clrTo>
            </a:clrChange>
          </a:blip>
          <a:srcRect r="36924"/>
          <a:stretch/>
        </p:blipFill>
        <p:spPr>
          <a:xfrm>
            <a:off x="6194330" y="153814"/>
            <a:ext cx="5348745" cy="3869151"/>
          </a:xfrm>
          <a:prstGeom prst="rect">
            <a:avLst/>
          </a:prstGeom>
        </p:spPr>
      </p:pic>
      <p:pic>
        <p:nvPicPr>
          <p:cNvPr id="4" name="Imagen 3"/>
          <p:cNvPicPr>
            <a:picLocks noChangeAspect="1"/>
          </p:cNvPicPr>
          <p:nvPr/>
        </p:nvPicPr>
        <p:blipFill>
          <a:blip r:embed="rId3" cstate="print"/>
          <a:stretch>
            <a:fillRect/>
          </a:stretch>
        </p:blipFill>
        <p:spPr>
          <a:xfrm>
            <a:off x="0" y="-39627"/>
            <a:ext cx="6632294" cy="6858000"/>
          </a:xfrm>
          <a:prstGeom prst="rect">
            <a:avLst/>
          </a:prstGeom>
        </p:spPr>
      </p:pic>
      <p:pic>
        <p:nvPicPr>
          <p:cNvPr id="7" name="Imagen 6"/>
          <p:cNvPicPr>
            <a:picLocks noChangeAspect="1"/>
          </p:cNvPicPr>
          <p:nvPr/>
        </p:nvPicPr>
        <p:blipFill>
          <a:blip r:embed="rId4" cstate="print"/>
          <a:stretch>
            <a:fillRect/>
          </a:stretch>
        </p:blipFill>
        <p:spPr>
          <a:xfrm>
            <a:off x="1263012" y="4494963"/>
            <a:ext cx="4926405" cy="968404"/>
          </a:xfrm>
          <a:prstGeom prst="rect">
            <a:avLst/>
          </a:prstGeom>
        </p:spPr>
      </p:pic>
      <p:sp>
        <p:nvSpPr>
          <p:cNvPr id="6" name="Marcador de texto 5"/>
          <p:cNvSpPr txBox="1">
            <a:spLocks/>
          </p:cNvSpPr>
          <p:nvPr/>
        </p:nvSpPr>
        <p:spPr>
          <a:xfrm>
            <a:off x="6189417" y="4595153"/>
            <a:ext cx="5666362" cy="103575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CO" dirty="0" smtClean="0">
                <a:solidFill>
                  <a:srgbClr val="5B9BD5">
                    <a:lumMod val="75000"/>
                  </a:srgbClr>
                </a:solidFill>
                <a:latin typeface="Arial Black" panose="020B0A04020102020204" pitchFamily="34" charset="0"/>
              </a:rPr>
              <a:t>Programa Integral de Intervención</a:t>
            </a:r>
            <a:endParaRPr lang="es-CO" dirty="0">
              <a:solidFill>
                <a:srgbClr val="5B9BD5"/>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99149696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4267200" y="6146800"/>
            <a:ext cx="7175500" cy="71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sp>
        <p:nvSpPr>
          <p:cNvPr id="8" name="Marcador de texto 7"/>
          <p:cNvSpPr>
            <a:spLocks noGrp="1"/>
          </p:cNvSpPr>
          <p:nvPr>
            <p:ph type="body" sz="quarter" idx="3"/>
          </p:nvPr>
        </p:nvSpPr>
        <p:spPr>
          <a:xfrm>
            <a:off x="177226" y="1525857"/>
            <a:ext cx="5666362" cy="670572"/>
          </a:xfrm>
        </p:spPr>
        <p:txBody>
          <a:bodyPr/>
          <a:lstStyle/>
          <a:p>
            <a:r>
              <a:rPr lang="es-CO" cap="all" dirty="0" smtClean="0"/>
              <a:t>Estrategias</a:t>
            </a:r>
            <a:endParaRPr lang="es-CO" cap="all" dirty="0"/>
          </a:p>
        </p:txBody>
      </p:sp>
      <p:graphicFrame>
        <p:nvGraphicFramePr>
          <p:cNvPr id="10" name="Marcador de contenido 9"/>
          <p:cNvGraphicFramePr>
            <a:graphicFrameLocks noGrp="1"/>
          </p:cNvGraphicFramePr>
          <p:nvPr>
            <p:ph sz="quarter" idx="4"/>
            <p:extLst/>
          </p:nvPr>
        </p:nvGraphicFramePr>
        <p:xfrm>
          <a:off x="177226" y="2207468"/>
          <a:ext cx="5666362" cy="34436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ítulo 1"/>
          <p:cNvSpPr>
            <a:spLocks noGrp="1"/>
          </p:cNvSpPr>
          <p:nvPr>
            <p:ph type="title"/>
          </p:nvPr>
        </p:nvSpPr>
        <p:spPr>
          <a:xfrm>
            <a:off x="366226" y="88862"/>
            <a:ext cx="7227651" cy="1037648"/>
          </a:xfrm>
        </p:spPr>
        <p:txBody>
          <a:bodyPr/>
          <a:lstStyle/>
          <a:p>
            <a:r>
              <a:rPr lang="es-CO" sz="2800" b="1" dirty="0" smtClean="0"/>
              <a:t>Diagnóstico UAEOS-ESUMER y </a:t>
            </a:r>
            <a:r>
              <a:rPr lang="es-CO" sz="2800" b="1" dirty="0" err="1" smtClean="0"/>
              <a:t>Planfes</a:t>
            </a:r>
            <a:endParaRPr lang="es-CO" sz="2800" b="1" dirty="0"/>
          </a:p>
        </p:txBody>
      </p:sp>
      <p:sp>
        <p:nvSpPr>
          <p:cNvPr id="7" name="Rectángulo 6"/>
          <p:cNvSpPr/>
          <p:nvPr/>
        </p:nvSpPr>
        <p:spPr>
          <a:xfrm>
            <a:off x="10274300" y="6108700"/>
            <a:ext cx="1320800" cy="723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pic>
        <p:nvPicPr>
          <p:cNvPr id="11" name="Imagen 10"/>
          <p:cNvPicPr>
            <a:picLocks noChangeAspect="1"/>
          </p:cNvPicPr>
          <p:nvPr/>
        </p:nvPicPr>
        <p:blipFill>
          <a:blip r:embed="rId7" cstate="print"/>
          <a:stretch>
            <a:fillRect/>
          </a:stretch>
        </p:blipFill>
        <p:spPr>
          <a:xfrm>
            <a:off x="75690" y="5638800"/>
            <a:ext cx="2330287" cy="1187443"/>
          </a:xfrm>
          <a:prstGeom prst="rect">
            <a:avLst/>
          </a:prstGeom>
        </p:spPr>
      </p:pic>
      <p:cxnSp>
        <p:nvCxnSpPr>
          <p:cNvPr id="14" name="Conector recto 13"/>
          <p:cNvCxnSpPr/>
          <p:nvPr/>
        </p:nvCxnSpPr>
        <p:spPr>
          <a:xfrm>
            <a:off x="6059922" y="1274323"/>
            <a:ext cx="1153" cy="5486671"/>
          </a:xfrm>
          <a:prstGeom prst="line">
            <a:avLst/>
          </a:prstGeom>
          <a:ln w="76200"/>
        </p:spPr>
        <p:style>
          <a:lnRef idx="3">
            <a:schemeClr val="accent4"/>
          </a:lnRef>
          <a:fillRef idx="0">
            <a:schemeClr val="accent4"/>
          </a:fillRef>
          <a:effectRef idx="2">
            <a:schemeClr val="accent4"/>
          </a:effectRef>
          <a:fontRef idx="minor">
            <a:schemeClr val="tx1"/>
          </a:fontRef>
        </p:style>
      </p:cxnSp>
      <p:pic>
        <p:nvPicPr>
          <p:cNvPr id="16" name="Imagen 15"/>
          <p:cNvPicPr>
            <a:picLocks noChangeAspect="1"/>
          </p:cNvPicPr>
          <p:nvPr/>
        </p:nvPicPr>
        <p:blipFill>
          <a:blip r:embed="rId8" cstate="print"/>
          <a:stretch>
            <a:fillRect/>
          </a:stretch>
        </p:blipFill>
        <p:spPr>
          <a:xfrm>
            <a:off x="6405952" y="2175574"/>
            <a:ext cx="5570148" cy="4035174"/>
          </a:xfrm>
          <a:prstGeom prst="rect">
            <a:avLst/>
          </a:prstGeom>
        </p:spPr>
      </p:pic>
      <p:grpSp>
        <p:nvGrpSpPr>
          <p:cNvPr id="17" name="Grupo 16"/>
          <p:cNvGrpSpPr/>
          <p:nvPr/>
        </p:nvGrpSpPr>
        <p:grpSpPr>
          <a:xfrm>
            <a:off x="10979227" y="3449789"/>
            <a:ext cx="926945" cy="959052"/>
            <a:chOff x="7772402" y="4066674"/>
            <a:chExt cx="926945" cy="959052"/>
          </a:xfrm>
        </p:grpSpPr>
        <p:pic>
          <p:nvPicPr>
            <p:cNvPr id="18" name="Imagen 17"/>
            <p:cNvPicPr>
              <a:picLocks noChangeAspect="1"/>
            </p:cNvPicPr>
            <p:nvPr/>
          </p:nvPicPr>
          <p:blipFill>
            <a:blip r:embed="rId9" cstate="print"/>
            <a:stretch>
              <a:fillRect/>
            </a:stretch>
          </p:blipFill>
          <p:spPr>
            <a:xfrm>
              <a:off x="7928008" y="4237704"/>
              <a:ext cx="628650" cy="628650"/>
            </a:xfrm>
            <a:prstGeom prst="rect">
              <a:avLst/>
            </a:prstGeom>
          </p:spPr>
        </p:pic>
        <p:sp>
          <p:nvSpPr>
            <p:cNvPr id="19" name="Rectángulo 18"/>
            <p:cNvSpPr/>
            <p:nvPr/>
          </p:nvSpPr>
          <p:spPr>
            <a:xfrm>
              <a:off x="7882087" y="4179552"/>
              <a:ext cx="720492" cy="846174"/>
            </a:xfrm>
            <a:prstGeom prst="rect">
              <a:avLst/>
            </a:prstGeom>
            <a:noFill/>
          </p:spPr>
          <p:txBody>
            <a:bodyPr wrap="none" lIns="91440" tIns="45720" rIns="91440" bIns="45720">
              <a:prstTxWarp prst="textArchUp">
                <a:avLst>
                  <a:gd name="adj" fmla="val 10209711"/>
                </a:avLst>
              </a:prstTxWarp>
              <a:spAutoFit/>
            </a:bodyPr>
            <a:lstStyle/>
            <a:p>
              <a:pPr algn="ctr"/>
              <a:r>
                <a:rPr lang="es-ES" sz="1200" b="1" spc="600" dirty="0">
                  <a:ln w="0"/>
                  <a:solidFill>
                    <a:prstClr val="black"/>
                  </a:solidFill>
                </a:rPr>
                <a:t> sinergias</a:t>
              </a:r>
            </a:p>
          </p:txBody>
        </p:sp>
        <p:sp>
          <p:nvSpPr>
            <p:cNvPr id="20" name="Rectángulo 19"/>
            <p:cNvSpPr/>
            <p:nvPr/>
          </p:nvSpPr>
          <p:spPr>
            <a:xfrm>
              <a:off x="7881201" y="4343396"/>
              <a:ext cx="711554" cy="596099"/>
            </a:xfrm>
            <a:prstGeom prst="rect">
              <a:avLst/>
            </a:prstGeom>
            <a:noFill/>
          </p:spPr>
          <p:txBody>
            <a:bodyPr wrap="none" lIns="91440" tIns="45720" rIns="91440" bIns="45720">
              <a:prstTxWarp prst="textArchDown">
                <a:avLst>
                  <a:gd name="adj" fmla="val 902266"/>
                </a:avLst>
              </a:prstTxWarp>
              <a:spAutoFit/>
            </a:bodyPr>
            <a:lstStyle/>
            <a:p>
              <a:pPr algn="ctr"/>
              <a:r>
                <a:rPr lang="es-ES" sz="4000" b="1" spc="600" dirty="0">
                  <a:ln w="0"/>
                  <a:solidFill>
                    <a:prstClr val="black"/>
                  </a:solidFill>
                </a:rPr>
                <a:t> solidarias</a:t>
              </a:r>
            </a:p>
          </p:txBody>
        </p:sp>
        <p:sp>
          <p:nvSpPr>
            <p:cNvPr id="21" name="Elipse 20"/>
            <p:cNvSpPr/>
            <p:nvPr/>
          </p:nvSpPr>
          <p:spPr>
            <a:xfrm>
              <a:off x="7772402" y="4066674"/>
              <a:ext cx="926945" cy="944061"/>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grpSp>
      <p:sp>
        <p:nvSpPr>
          <p:cNvPr id="22" name="Marcador de texto 5"/>
          <p:cNvSpPr>
            <a:spLocks noGrp="1"/>
          </p:cNvSpPr>
          <p:nvPr>
            <p:ph type="body" sz="quarter" idx="3"/>
          </p:nvPr>
        </p:nvSpPr>
        <p:spPr>
          <a:xfrm>
            <a:off x="6248400" y="1402173"/>
            <a:ext cx="5666362" cy="670572"/>
          </a:xfrm>
        </p:spPr>
        <p:txBody>
          <a:bodyPr>
            <a:normAutofit/>
          </a:bodyPr>
          <a:lstStyle/>
          <a:p>
            <a:pPr algn="ctr"/>
            <a:r>
              <a:rPr lang="es-CO" dirty="0" smtClean="0"/>
              <a:t>LÍNEA ESTRATÉGICA</a:t>
            </a:r>
            <a:endParaRPr lang="es-CO" dirty="0">
              <a:solidFill>
                <a:schemeClr val="accent1"/>
              </a:solidFill>
              <a:effectLst>
                <a:outerShdw blurRad="38100" dist="38100" dir="2700000" algn="tl">
                  <a:srgbClr val="000000">
                    <a:alpha val="43137"/>
                  </a:srgbClr>
                </a:outerShdw>
              </a:effectLst>
            </a:endParaRPr>
          </a:p>
        </p:txBody>
      </p:sp>
      <p:sp>
        <p:nvSpPr>
          <p:cNvPr id="23" name="Marcador de texto 5"/>
          <p:cNvSpPr>
            <a:spLocks noGrp="1"/>
          </p:cNvSpPr>
          <p:nvPr>
            <p:ph type="body" sz="quarter" idx="3"/>
          </p:nvPr>
        </p:nvSpPr>
        <p:spPr>
          <a:xfrm>
            <a:off x="6405952" y="6106368"/>
            <a:ext cx="5666362" cy="670572"/>
          </a:xfrm>
        </p:spPr>
        <p:txBody>
          <a:bodyPr>
            <a:normAutofit fontScale="92500" lnSpcReduction="10000"/>
          </a:bodyPr>
          <a:lstStyle/>
          <a:p>
            <a:pPr algn="ctr"/>
            <a:r>
              <a:rPr lang="es-CO" dirty="0" smtClean="0"/>
              <a:t>Programa Integral de Intervención</a:t>
            </a:r>
            <a:r>
              <a:rPr lang="es-CO" dirty="0"/>
              <a:t> </a:t>
            </a:r>
            <a:r>
              <a:rPr lang="el-GR" sz="4800" dirty="0" smtClean="0">
                <a:solidFill>
                  <a:schemeClr val="accent1"/>
                </a:solidFill>
                <a:effectLst>
                  <a:outerShdw blurRad="38100" dist="38100" dir="2700000" algn="tl">
                    <a:srgbClr val="000000">
                      <a:alpha val="43137"/>
                    </a:srgbClr>
                  </a:outerShdw>
                </a:effectLst>
              </a:rPr>
              <a:t>π</a:t>
            </a:r>
            <a:endParaRPr lang="es-CO" dirty="0">
              <a:solidFill>
                <a:schemeClr val="accent1"/>
              </a:solidFill>
              <a:effectLst>
                <a:outerShdw blurRad="38100" dist="38100" dir="2700000" algn="tl">
                  <a:srgbClr val="000000">
                    <a:alpha val="43137"/>
                  </a:srgbClr>
                </a:outerShdw>
              </a:effectLst>
            </a:endParaRPr>
          </a:p>
        </p:txBody>
      </p:sp>
      <p:pic>
        <p:nvPicPr>
          <p:cNvPr id="33" name="Imagen 32"/>
          <p:cNvPicPr>
            <a:picLocks noChangeAspect="1"/>
          </p:cNvPicPr>
          <p:nvPr/>
        </p:nvPicPr>
        <p:blipFill>
          <a:blip r:embed="rId10" cstate="print"/>
          <a:stretch>
            <a:fillRect/>
          </a:stretch>
        </p:blipFill>
        <p:spPr>
          <a:xfrm>
            <a:off x="2702820" y="978696"/>
            <a:ext cx="1530130" cy="1094321"/>
          </a:xfrm>
          <a:prstGeom prst="rect">
            <a:avLst/>
          </a:prstGeom>
        </p:spPr>
      </p:pic>
      <p:sp>
        <p:nvSpPr>
          <p:cNvPr id="34" name="Flecha doblada 33"/>
          <p:cNvSpPr/>
          <p:nvPr/>
        </p:nvSpPr>
        <p:spPr>
          <a:xfrm flipH="1">
            <a:off x="5681663" y="978696"/>
            <a:ext cx="698500" cy="798422"/>
          </a:xfrm>
          <a:prstGeom prst="ben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CO">
              <a:solidFill>
                <a:prstClr val="black"/>
              </a:solidFill>
            </a:endParaRPr>
          </a:p>
        </p:txBody>
      </p:sp>
    </p:spTree>
    <p:extLst>
      <p:ext uri="{BB962C8B-B14F-4D97-AF65-F5344CB8AC3E}">
        <p14:creationId xmlns:p14="http://schemas.microsoft.com/office/powerpoint/2010/main" xmlns="" val="871678502"/>
      </p:ext>
    </p:extLst>
  </p:cSld>
  <p:clrMapOvr>
    <a:masterClrMapping/>
  </p:clrMapOvr>
  <p:transition spd="slow">
    <p:wheel spokes="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cstate="print"/>
          <a:stretch>
            <a:fillRect/>
          </a:stretch>
        </p:blipFill>
        <p:spPr>
          <a:xfrm>
            <a:off x="482102" y="5638800"/>
            <a:ext cx="2330287" cy="1187443"/>
          </a:xfrm>
          <a:prstGeom prst="rect">
            <a:avLst/>
          </a:prstGeom>
        </p:spPr>
      </p:pic>
      <p:sp>
        <p:nvSpPr>
          <p:cNvPr id="2" name="Título 1"/>
          <p:cNvSpPr>
            <a:spLocks noGrp="1"/>
          </p:cNvSpPr>
          <p:nvPr>
            <p:ph type="title"/>
          </p:nvPr>
        </p:nvSpPr>
        <p:spPr/>
        <p:txBody>
          <a:bodyPr/>
          <a:lstStyle/>
          <a:p>
            <a:r>
              <a:rPr lang="es-CO" dirty="0" smtClean="0"/>
              <a:t>Tipos de organizaciones</a:t>
            </a:r>
            <a:endParaRPr lang="es-CO" dirty="0"/>
          </a:p>
        </p:txBody>
      </p:sp>
      <p:sp>
        <p:nvSpPr>
          <p:cNvPr id="3" name="Marcador de contenido 2"/>
          <p:cNvSpPr>
            <a:spLocks noGrp="1"/>
          </p:cNvSpPr>
          <p:nvPr>
            <p:ph sz="half" idx="1"/>
          </p:nvPr>
        </p:nvSpPr>
        <p:spPr>
          <a:xfrm>
            <a:off x="838200" y="1685924"/>
            <a:ext cx="3073400" cy="3952876"/>
          </a:xfrm>
          <a:ln>
            <a:solidFill>
              <a:srgbClr val="C00000"/>
            </a:solidFill>
          </a:ln>
        </p:spPr>
        <p:txBody>
          <a:bodyPr>
            <a:noAutofit/>
          </a:bodyPr>
          <a:lstStyle/>
          <a:p>
            <a:pPr lvl="0">
              <a:lnSpc>
                <a:spcPct val="100000"/>
              </a:lnSpc>
              <a:spcBef>
                <a:spcPts val="100"/>
              </a:spcBef>
              <a:spcAft>
                <a:spcPts val="100"/>
              </a:spcAft>
            </a:pPr>
            <a:r>
              <a:rPr lang="es-CO" sz="1600" dirty="0" smtClean="0"/>
              <a:t>Cooperativas (multiactivas, integrales y especializadas)</a:t>
            </a:r>
          </a:p>
          <a:p>
            <a:pPr lvl="0">
              <a:lnSpc>
                <a:spcPct val="100000"/>
              </a:lnSpc>
              <a:spcBef>
                <a:spcPts val="100"/>
              </a:spcBef>
              <a:spcAft>
                <a:spcPts val="100"/>
              </a:spcAft>
            </a:pPr>
            <a:r>
              <a:rPr lang="es-CO" sz="1600" dirty="0" smtClean="0"/>
              <a:t>Cooperativas de trabajo asociado </a:t>
            </a:r>
          </a:p>
          <a:p>
            <a:pPr lvl="0">
              <a:lnSpc>
                <a:spcPct val="100000"/>
              </a:lnSpc>
              <a:spcBef>
                <a:spcPts val="100"/>
              </a:spcBef>
              <a:spcAft>
                <a:spcPts val="100"/>
              </a:spcAft>
            </a:pPr>
            <a:r>
              <a:rPr lang="es-CO" sz="1600" dirty="0" smtClean="0"/>
              <a:t>Pre cooperativas</a:t>
            </a:r>
          </a:p>
          <a:p>
            <a:pPr lvl="0">
              <a:lnSpc>
                <a:spcPct val="100000"/>
              </a:lnSpc>
              <a:spcBef>
                <a:spcPts val="100"/>
              </a:spcBef>
              <a:spcAft>
                <a:spcPts val="100"/>
              </a:spcAft>
            </a:pPr>
            <a:r>
              <a:rPr lang="es-CO" sz="1600" dirty="0" smtClean="0"/>
              <a:t>Administraciones públicas cooperativas</a:t>
            </a:r>
          </a:p>
          <a:p>
            <a:pPr lvl="0">
              <a:lnSpc>
                <a:spcPct val="100000"/>
              </a:lnSpc>
              <a:spcBef>
                <a:spcPts val="100"/>
              </a:spcBef>
              <a:spcAft>
                <a:spcPts val="100"/>
              </a:spcAft>
            </a:pPr>
            <a:r>
              <a:rPr lang="es-CO" sz="1600" dirty="0" smtClean="0"/>
              <a:t>Asociaciones mutuales</a:t>
            </a:r>
          </a:p>
          <a:p>
            <a:pPr lvl="0">
              <a:lnSpc>
                <a:spcPct val="100000"/>
              </a:lnSpc>
              <a:spcBef>
                <a:spcPts val="100"/>
              </a:spcBef>
              <a:spcAft>
                <a:spcPts val="100"/>
              </a:spcAft>
            </a:pPr>
            <a:r>
              <a:rPr lang="es-CO" sz="1600" dirty="0" smtClean="0"/>
              <a:t>Fondos de empleados</a:t>
            </a:r>
          </a:p>
          <a:p>
            <a:pPr>
              <a:lnSpc>
                <a:spcPct val="100000"/>
              </a:lnSpc>
              <a:spcBef>
                <a:spcPts val="100"/>
              </a:spcBef>
              <a:spcAft>
                <a:spcPts val="100"/>
              </a:spcAft>
            </a:pPr>
            <a:r>
              <a:rPr lang="es-CO" sz="1600" dirty="0" smtClean="0"/>
              <a:t>Organizaciones populares de vivienda</a:t>
            </a:r>
          </a:p>
          <a:p>
            <a:pPr lvl="0">
              <a:lnSpc>
                <a:spcPct val="100000"/>
              </a:lnSpc>
              <a:spcBef>
                <a:spcPts val="100"/>
              </a:spcBef>
              <a:spcAft>
                <a:spcPts val="100"/>
              </a:spcAft>
            </a:pPr>
            <a:r>
              <a:rPr lang="es-CO" sz="1600" dirty="0" smtClean="0"/>
              <a:t>Instituciones auxiliares de la economía solidaria</a:t>
            </a:r>
          </a:p>
          <a:p>
            <a:pPr lvl="0">
              <a:lnSpc>
                <a:spcPct val="100000"/>
              </a:lnSpc>
              <a:spcBef>
                <a:spcPts val="100"/>
              </a:spcBef>
              <a:spcAft>
                <a:spcPts val="100"/>
              </a:spcAft>
            </a:pPr>
            <a:r>
              <a:rPr lang="es-CO" sz="1600" dirty="0" smtClean="0"/>
              <a:t>Empresas solidarias de salud</a:t>
            </a:r>
          </a:p>
          <a:p>
            <a:pPr lvl="0">
              <a:lnSpc>
                <a:spcPct val="100000"/>
              </a:lnSpc>
              <a:spcBef>
                <a:spcPts val="100"/>
              </a:spcBef>
              <a:spcAft>
                <a:spcPts val="100"/>
              </a:spcAft>
            </a:pPr>
            <a:r>
              <a:rPr lang="es-CO" sz="1600" dirty="0" smtClean="0"/>
              <a:t>Organismos de 2º y 3º grado</a:t>
            </a:r>
            <a:endParaRPr lang="es-CO" sz="1600" dirty="0"/>
          </a:p>
        </p:txBody>
      </p:sp>
      <p:sp>
        <p:nvSpPr>
          <p:cNvPr id="4" name="Marcador de contenido 3"/>
          <p:cNvSpPr>
            <a:spLocks noGrp="1"/>
          </p:cNvSpPr>
          <p:nvPr>
            <p:ph sz="half" idx="2"/>
          </p:nvPr>
        </p:nvSpPr>
        <p:spPr>
          <a:xfrm>
            <a:off x="4648200" y="1685925"/>
            <a:ext cx="3225800" cy="3952875"/>
          </a:xfrm>
          <a:ln w="38100">
            <a:solidFill>
              <a:srgbClr val="C00000"/>
            </a:solidFill>
          </a:ln>
        </p:spPr>
        <p:txBody>
          <a:bodyPr>
            <a:noAutofit/>
          </a:bodyPr>
          <a:lstStyle/>
          <a:p>
            <a:pPr lvl="0"/>
            <a:r>
              <a:rPr lang="es-CO" sz="1800" dirty="0" smtClean="0"/>
              <a:t>Asociaciones  </a:t>
            </a:r>
          </a:p>
          <a:p>
            <a:pPr lvl="1"/>
            <a:r>
              <a:rPr lang="es-CO" sz="1800" dirty="0" smtClean="0"/>
              <a:t>campesinos</a:t>
            </a:r>
          </a:p>
          <a:p>
            <a:pPr lvl="1"/>
            <a:r>
              <a:rPr lang="es-CO" sz="1800" dirty="0" smtClean="0"/>
              <a:t>agropecuarias</a:t>
            </a:r>
          </a:p>
          <a:p>
            <a:pPr lvl="1"/>
            <a:r>
              <a:rPr lang="es-CO" sz="1800" dirty="0" smtClean="0"/>
              <a:t>productores</a:t>
            </a:r>
          </a:p>
          <a:p>
            <a:pPr lvl="1"/>
            <a:r>
              <a:rPr lang="es-CO" sz="1800" dirty="0" smtClean="0"/>
              <a:t>usuarios de distritos de riego</a:t>
            </a:r>
          </a:p>
          <a:p>
            <a:pPr lvl="1"/>
            <a:r>
              <a:rPr lang="es-CO" sz="1800" dirty="0" smtClean="0"/>
              <a:t>usuarios de acueductos veredales</a:t>
            </a:r>
          </a:p>
          <a:p>
            <a:r>
              <a:rPr lang="es-CO" sz="1800" dirty="0" smtClean="0"/>
              <a:t>Economías propias de los grupos étnicos</a:t>
            </a:r>
          </a:p>
          <a:p>
            <a:r>
              <a:rPr lang="es-CO" sz="1800" dirty="0" smtClean="0"/>
              <a:t>Redes de colaboración solidaria</a:t>
            </a:r>
            <a:endParaRPr lang="es-CO" sz="1800" dirty="0"/>
          </a:p>
        </p:txBody>
      </p:sp>
      <p:sp>
        <p:nvSpPr>
          <p:cNvPr id="5" name="Marcador de contenido 2"/>
          <p:cNvSpPr txBox="1">
            <a:spLocks/>
          </p:cNvSpPr>
          <p:nvPr/>
        </p:nvSpPr>
        <p:spPr>
          <a:xfrm>
            <a:off x="8643836" y="1685925"/>
            <a:ext cx="2786164" cy="3952875"/>
          </a:xfrm>
          <a:prstGeom prst="rect">
            <a:avLst/>
          </a:prstGeom>
          <a:ln>
            <a:solidFill>
              <a:srgbClr val="C0000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O" sz="1800" dirty="0" smtClean="0">
                <a:solidFill>
                  <a:prstClr val="black"/>
                </a:solidFill>
              </a:rPr>
              <a:t>Otras asociaciones</a:t>
            </a:r>
          </a:p>
          <a:p>
            <a:r>
              <a:rPr lang="es-CO" sz="1800" dirty="0" smtClean="0">
                <a:solidFill>
                  <a:prstClr val="black"/>
                </a:solidFill>
              </a:rPr>
              <a:t>Corporaciones</a:t>
            </a:r>
          </a:p>
          <a:p>
            <a:r>
              <a:rPr lang="es-CO" sz="1800" b="1" dirty="0" smtClean="0">
                <a:solidFill>
                  <a:prstClr val="black"/>
                </a:solidFill>
              </a:rPr>
              <a:t>Fundaciones</a:t>
            </a:r>
          </a:p>
          <a:p>
            <a:r>
              <a:rPr lang="es-CO" sz="1800" dirty="0" smtClean="0">
                <a:solidFill>
                  <a:prstClr val="black"/>
                </a:solidFill>
              </a:rPr>
              <a:t>Organizaciones solidarias</a:t>
            </a:r>
          </a:p>
          <a:p>
            <a:r>
              <a:rPr lang="es-CO" sz="1800" dirty="0" smtClean="0">
                <a:solidFill>
                  <a:prstClr val="black"/>
                </a:solidFill>
              </a:rPr>
              <a:t>Voluntariados</a:t>
            </a:r>
          </a:p>
          <a:p>
            <a:endParaRPr lang="es-CO" sz="1800" dirty="0">
              <a:solidFill>
                <a:prstClr val="black"/>
              </a:solidFill>
            </a:endParaRPr>
          </a:p>
        </p:txBody>
      </p:sp>
    </p:spTree>
    <p:extLst>
      <p:ext uri="{BB962C8B-B14F-4D97-AF65-F5344CB8AC3E}">
        <p14:creationId xmlns:p14="http://schemas.microsoft.com/office/powerpoint/2010/main" xmlns="" val="51271092"/>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n 17"/>
          <p:cNvPicPr>
            <a:picLocks noChangeAspect="1"/>
          </p:cNvPicPr>
          <p:nvPr/>
        </p:nvPicPr>
        <p:blipFill>
          <a:blip r:embed="rId2" cstate="print"/>
          <a:stretch>
            <a:fillRect/>
          </a:stretch>
        </p:blipFill>
        <p:spPr>
          <a:xfrm>
            <a:off x="3114316" y="796087"/>
            <a:ext cx="6338778" cy="5331339"/>
          </a:xfrm>
          <a:prstGeom prst="rect">
            <a:avLst/>
          </a:prstGeom>
        </p:spPr>
      </p:pic>
      <p:sp>
        <p:nvSpPr>
          <p:cNvPr id="16" name="Título 1"/>
          <p:cNvSpPr>
            <a:spLocks noGrp="1"/>
          </p:cNvSpPr>
          <p:nvPr>
            <p:ph type="title"/>
          </p:nvPr>
        </p:nvSpPr>
        <p:spPr>
          <a:xfrm>
            <a:off x="258651" y="133306"/>
            <a:ext cx="4673958" cy="1325563"/>
          </a:xfrm>
        </p:spPr>
        <p:txBody>
          <a:bodyPr/>
          <a:lstStyle/>
          <a:p>
            <a:r>
              <a:rPr lang="es-CO" b="1" dirty="0" smtClean="0"/>
              <a:t>Ámbitos y mecanismos</a:t>
            </a:r>
            <a:endParaRPr lang="es-CO" b="1" dirty="0"/>
          </a:p>
        </p:txBody>
      </p:sp>
      <p:pic>
        <p:nvPicPr>
          <p:cNvPr id="17" name="Imagen 16"/>
          <p:cNvPicPr>
            <a:picLocks noChangeAspect="1"/>
          </p:cNvPicPr>
          <p:nvPr/>
        </p:nvPicPr>
        <p:blipFill>
          <a:blip r:embed="rId3" cstate="print"/>
          <a:stretch>
            <a:fillRect/>
          </a:stretch>
        </p:blipFill>
        <p:spPr>
          <a:xfrm>
            <a:off x="75690" y="5638800"/>
            <a:ext cx="2330287" cy="1187443"/>
          </a:xfrm>
          <a:prstGeom prst="rect">
            <a:avLst/>
          </a:prstGeom>
        </p:spPr>
      </p:pic>
    </p:spTree>
    <p:extLst>
      <p:ext uri="{BB962C8B-B14F-4D97-AF65-F5344CB8AC3E}">
        <p14:creationId xmlns:p14="http://schemas.microsoft.com/office/powerpoint/2010/main" xmlns="" val="397561647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9256" y="378342"/>
            <a:ext cx="7902011" cy="1037648"/>
          </a:xfrm>
        </p:spPr>
        <p:txBody>
          <a:bodyPr/>
          <a:lstStyle/>
          <a:p>
            <a:r>
              <a:rPr lang="es-CO" sz="3600" b="1" dirty="0" smtClean="0"/>
              <a:t>Definición y objetivo del Programa Integral de Intervención</a:t>
            </a:r>
            <a:endParaRPr lang="es-CO" sz="3600" b="1" dirty="0"/>
          </a:p>
        </p:txBody>
      </p:sp>
      <p:sp>
        <p:nvSpPr>
          <p:cNvPr id="3" name="Marcador de contenido 2"/>
          <p:cNvSpPr>
            <a:spLocks noGrp="1"/>
          </p:cNvSpPr>
          <p:nvPr>
            <p:ph idx="1"/>
          </p:nvPr>
        </p:nvSpPr>
        <p:spPr>
          <a:xfrm>
            <a:off x="1144556" y="1415990"/>
            <a:ext cx="4385187" cy="4389406"/>
          </a:xfrm>
        </p:spPr>
        <p:style>
          <a:lnRef idx="2">
            <a:schemeClr val="accent2"/>
          </a:lnRef>
          <a:fillRef idx="1">
            <a:schemeClr val="lt1"/>
          </a:fillRef>
          <a:effectRef idx="0">
            <a:schemeClr val="accent2"/>
          </a:effectRef>
          <a:fontRef idx="minor">
            <a:schemeClr val="dk1"/>
          </a:fontRef>
        </p:style>
        <p:txBody>
          <a:bodyPr>
            <a:noAutofit/>
          </a:bodyPr>
          <a:lstStyle/>
          <a:p>
            <a:pPr marL="0" indent="0" algn="just">
              <a:buNone/>
            </a:pPr>
            <a:endParaRPr lang="es-CO" sz="1600" dirty="0">
              <a:solidFill>
                <a:schemeClr val="tx1"/>
              </a:solidFill>
            </a:endParaRPr>
          </a:p>
          <a:p>
            <a:pPr marL="0" indent="0" algn="just">
              <a:buNone/>
            </a:pPr>
            <a:r>
              <a:rPr lang="es-CO" sz="1600" dirty="0" smtClean="0">
                <a:solidFill>
                  <a:schemeClr val="tx1"/>
                </a:solidFill>
              </a:rPr>
              <a:t>Es </a:t>
            </a:r>
            <a:r>
              <a:rPr lang="es-CO" sz="1600" dirty="0">
                <a:solidFill>
                  <a:schemeClr val="tx1"/>
                </a:solidFill>
              </a:rPr>
              <a:t>un conjunto de acciones organizadas, interdependientes e indispensables </a:t>
            </a:r>
            <a:endParaRPr lang="es-CO" sz="1600" dirty="0" smtClean="0">
              <a:solidFill>
                <a:schemeClr val="tx1"/>
              </a:solidFill>
            </a:endParaRPr>
          </a:p>
          <a:p>
            <a:pPr marL="0" indent="0" algn="just">
              <a:buNone/>
            </a:pPr>
            <a:r>
              <a:rPr lang="es-CO" sz="1600" dirty="0" smtClean="0">
                <a:solidFill>
                  <a:schemeClr val="tx1"/>
                </a:solidFill>
              </a:rPr>
              <a:t>para </a:t>
            </a:r>
            <a:r>
              <a:rPr lang="es-CO" sz="1600" dirty="0">
                <a:solidFill>
                  <a:schemeClr val="tx1"/>
                </a:solidFill>
              </a:rPr>
              <a:t>el fomento de la asociatividad solidaria en </a:t>
            </a:r>
            <a:endParaRPr lang="es-CO" sz="1600" dirty="0" smtClean="0">
              <a:solidFill>
                <a:schemeClr val="tx1"/>
              </a:solidFill>
            </a:endParaRPr>
          </a:p>
          <a:p>
            <a:pPr marL="0" indent="0" algn="just">
              <a:buNone/>
            </a:pPr>
            <a:r>
              <a:rPr lang="es-CO" sz="1600" dirty="0" smtClean="0">
                <a:solidFill>
                  <a:schemeClr val="tx1"/>
                </a:solidFill>
              </a:rPr>
              <a:t>comunidades</a:t>
            </a:r>
            <a:r>
              <a:rPr lang="es-CO" sz="1600" dirty="0">
                <a:solidFill>
                  <a:schemeClr val="tx1"/>
                </a:solidFill>
              </a:rPr>
              <a:t>, </a:t>
            </a:r>
            <a:endParaRPr lang="es-CO" sz="1600" dirty="0" smtClean="0">
              <a:solidFill>
                <a:schemeClr val="tx1"/>
              </a:solidFill>
            </a:endParaRPr>
          </a:p>
          <a:p>
            <a:pPr marL="0" indent="0" algn="just">
              <a:buNone/>
            </a:pPr>
            <a:r>
              <a:rPr lang="es-CO" sz="1600" dirty="0" smtClean="0">
                <a:solidFill>
                  <a:schemeClr val="tx1"/>
                </a:solidFill>
              </a:rPr>
              <a:t>organizaciones </a:t>
            </a:r>
            <a:r>
              <a:rPr lang="es-CO" sz="1600" u="sng" dirty="0">
                <a:solidFill>
                  <a:schemeClr val="tx1"/>
                </a:solidFill>
              </a:rPr>
              <a:t>y </a:t>
            </a:r>
            <a:endParaRPr lang="es-CO" sz="1600" u="sng" dirty="0" smtClean="0">
              <a:solidFill>
                <a:schemeClr val="tx1"/>
              </a:solidFill>
            </a:endParaRPr>
          </a:p>
          <a:p>
            <a:pPr marL="0" indent="0" algn="just">
              <a:buNone/>
            </a:pPr>
            <a:r>
              <a:rPr lang="es-CO" sz="1600" b="1" u="sng" dirty="0" smtClean="0">
                <a:solidFill>
                  <a:schemeClr val="tx1"/>
                </a:solidFill>
              </a:rPr>
              <a:t>territorios</a:t>
            </a:r>
            <a:r>
              <a:rPr lang="es-CO" sz="1600" b="1" dirty="0">
                <a:solidFill>
                  <a:schemeClr val="tx1"/>
                </a:solidFill>
              </a:rPr>
              <a:t>, </a:t>
            </a:r>
            <a:endParaRPr lang="es-CO" sz="1600" b="1" dirty="0" smtClean="0">
              <a:solidFill>
                <a:schemeClr val="tx1"/>
              </a:solidFill>
            </a:endParaRPr>
          </a:p>
          <a:p>
            <a:pPr marL="0" indent="0" algn="just">
              <a:buNone/>
            </a:pPr>
            <a:r>
              <a:rPr lang="es-CO" sz="1600" dirty="0" smtClean="0">
                <a:solidFill>
                  <a:schemeClr val="tx1"/>
                </a:solidFill>
              </a:rPr>
              <a:t>fundamentándose en</a:t>
            </a:r>
          </a:p>
          <a:p>
            <a:pPr marL="0" indent="0" algn="just">
              <a:buNone/>
            </a:pPr>
            <a:r>
              <a:rPr lang="es-CO" sz="1600" dirty="0" smtClean="0">
                <a:solidFill>
                  <a:schemeClr val="tx1"/>
                </a:solidFill>
              </a:rPr>
              <a:t>los </a:t>
            </a:r>
            <a:r>
              <a:rPr lang="es-CO" sz="1600" dirty="0">
                <a:solidFill>
                  <a:schemeClr val="tx1"/>
                </a:solidFill>
              </a:rPr>
              <a:t>principios de la economía solidaria, </a:t>
            </a:r>
            <a:endParaRPr lang="es-CO" sz="1600" dirty="0" smtClean="0">
              <a:solidFill>
                <a:schemeClr val="tx1"/>
              </a:solidFill>
            </a:endParaRPr>
          </a:p>
          <a:p>
            <a:pPr marL="0" indent="0" algn="just">
              <a:buNone/>
            </a:pPr>
            <a:r>
              <a:rPr lang="es-CO" sz="1600" b="1" dirty="0" smtClean="0">
                <a:solidFill>
                  <a:schemeClr val="tx1"/>
                </a:solidFill>
              </a:rPr>
              <a:t>el </a:t>
            </a:r>
            <a:r>
              <a:rPr lang="es-CO" sz="1600" b="1" dirty="0">
                <a:solidFill>
                  <a:schemeClr val="tx1"/>
                </a:solidFill>
              </a:rPr>
              <a:t>desarrollo territorial, </a:t>
            </a:r>
            <a:endParaRPr lang="es-CO" sz="1600" b="1" dirty="0" smtClean="0">
              <a:solidFill>
                <a:schemeClr val="tx1"/>
              </a:solidFill>
            </a:endParaRPr>
          </a:p>
          <a:p>
            <a:pPr marL="0" indent="0" algn="just">
              <a:buNone/>
            </a:pPr>
            <a:r>
              <a:rPr lang="es-CO" sz="1600" dirty="0" smtClean="0">
                <a:solidFill>
                  <a:schemeClr val="tx1"/>
                </a:solidFill>
              </a:rPr>
              <a:t>el </a:t>
            </a:r>
            <a:r>
              <a:rPr lang="es-CO" sz="1600" dirty="0">
                <a:solidFill>
                  <a:schemeClr val="tx1"/>
                </a:solidFill>
              </a:rPr>
              <a:t>reconocimiento de los </a:t>
            </a:r>
            <a:r>
              <a:rPr lang="es-CO" sz="1600" b="1" dirty="0">
                <a:solidFill>
                  <a:schemeClr val="tx1"/>
                </a:solidFill>
              </a:rPr>
              <a:t>contextos diferenciales </a:t>
            </a:r>
            <a:r>
              <a:rPr lang="es-CO" sz="1600" dirty="0">
                <a:solidFill>
                  <a:schemeClr val="tx1"/>
                </a:solidFill>
              </a:rPr>
              <a:t>y </a:t>
            </a:r>
            <a:endParaRPr lang="es-CO" sz="1600" dirty="0" smtClean="0">
              <a:solidFill>
                <a:schemeClr val="tx1"/>
              </a:solidFill>
            </a:endParaRPr>
          </a:p>
          <a:p>
            <a:pPr marL="0" indent="0" algn="just">
              <a:buNone/>
            </a:pPr>
            <a:r>
              <a:rPr lang="es-CO" sz="1600" dirty="0" smtClean="0">
                <a:solidFill>
                  <a:schemeClr val="tx1"/>
                </a:solidFill>
              </a:rPr>
              <a:t>la </a:t>
            </a:r>
            <a:r>
              <a:rPr lang="es-CO" sz="1600" u="sng" dirty="0" smtClean="0">
                <a:solidFill>
                  <a:schemeClr val="tx1"/>
                </a:solidFill>
              </a:rPr>
              <a:t>autosostenibilidad</a:t>
            </a:r>
            <a:r>
              <a:rPr lang="es-CO" sz="1600" dirty="0" smtClean="0">
                <a:solidFill>
                  <a:schemeClr val="tx1"/>
                </a:solidFill>
              </a:rPr>
              <a:t> </a:t>
            </a:r>
            <a:r>
              <a:rPr lang="es-CO" sz="1600" dirty="0">
                <a:solidFill>
                  <a:schemeClr val="tx1"/>
                </a:solidFill>
              </a:rPr>
              <a:t>de las organizaciones solidarias</a:t>
            </a:r>
            <a:r>
              <a:rPr lang="es-CO" sz="1600" dirty="0" smtClean="0">
                <a:solidFill>
                  <a:schemeClr val="tx1"/>
                </a:solidFill>
              </a:rPr>
              <a:t>.</a:t>
            </a:r>
            <a:endParaRPr lang="es-CO" sz="1600" dirty="0">
              <a:solidFill>
                <a:schemeClr val="tx1"/>
              </a:solidFill>
            </a:endParaRPr>
          </a:p>
        </p:txBody>
      </p:sp>
      <p:sp>
        <p:nvSpPr>
          <p:cNvPr id="5" name="Marcador de contenido 2"/>
          <p:cNvSpPr txBox="1">
            <a:spLocks/>
          </p:cNvSpPr>
          <p:nvPr/>
        </p:nvSpPr>
        <p:spPr>
          <a:xfrm>
            <a:off x="6639558" y="1415990"/>
            <a:ext cx="4385187" cy="4389406"/>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es-CO" sz="1600" dirty="0" smtClean="0"/>
          </a:p>
          <a:p>
            <a:pPr marL="0" indent="0" algn="just">
              <a:buFont typeface="Arial" panose="020B0604020202020204" pitchFamily="34" charset="0"/>
              <a:buNone/>
            </a:pPr>
            <a:r>
              <a:rPr lang="es-CO" sz="1600" dirty="0" smtClean="0"/>
              <a:t>El PII es uno de los programas a través del cual se desarrolla el Plan Nacional de Fomento a la Economía Solidaria y Cooperativa Rural –Planfes y </a:t>
            </a:r>
          </a:p>
          <a:p>
            <a:pPr marL="0" indent="0" algn="just">
              <a:buFont typeface="Arial" panose="020B0604020202020204" pitchFamily="34" charset="0"/>
              <a:buNone/>
            </a:pPr>
            <a:r>
              <a:rPr lang="es-CO" sz="1600" dirty="0" smtClean="0"/>
              <a:t>tiene como objetivo </a:t>
            </a:r>
            <a:r>
              <a:rPr lang="es-CO" sz="1600" u="sng" dirty="0" smtClean="0"/>
              <a:t>principal </a:t>
            </a:r>
          </a:p>
          <a:p>
            <a:pPr marL="0" indent="0" algn="just">
              <a:buFont typeface="Arial" panose="020B0604020202020204" pitchFamily="34" charset="0"/>
              <a:buNone/>
            </a:pPr>
            <a:endParaRPr lang="es-CO" sz="1600" u="sng" dirty="0" smtClean="0"/>
          </a:p>
          <a:p>
            <a:pPr marL="0" indent="0" algn="ctr">
              <a:buFont typeface="Arial" panose="020B0604020202020204" pitchFamily="34" charset="0"/>
              <a:buNone/>
            </a:pPr>
            <a:r>
              <a:rPr lang="es-CO" sz="1600" u="sng" dirty="0" smtClean="0"/>
              <a:t>fomentar organizaciones auto sostenibles basadas en la cultura de la solidaridad, la cooperación y la asociatividad que contribuyan en la construcción de territorios solidarios. </a:t>
            </a:r>
          </a:p>
          <a:p>
            <a:pPr marL="0" indent="0" algn="just">
              <a:buFont typeface="Arial" panose="020B0604020202020204" pitchFamily="34" charset="0"/>
              <a:buNone/>
            </a:pPr>
            <a:endParaRPr lang="es-CO" sz="1600" dirty="0"/>
          </a:p>
        </p:txBody>
      </p:sp>
    </p:spTree>
    <p:extLst>
      <p:ext uri="{BB962C8B-B14F-4D97-AF65-F5344CB8AC3E}">
        <p14:creationId xmlns:p14="http://schemas.microsoft.com/office/powerpoint/2010/main" xmlns="" val="1671481453"/>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stretch>
            <a:fillRect/>
          </a:stretch>
        </p:blipFill>
        <p:spPr>
          <a:xfrm>
            <a:off x="3086100" y="137624"/>
            <a:ext cx="6007100" cy="6039339"/>
          </a:xfrm>
          <a:prstGeom prst="rect">
            <a:avLst/>
          </a:prstGeom>
        </p:spPr>
      </p:pic>
      <p:sp>
        <p:nvSpPr>
          <p:cNvPr id="9" name="Rectángulo 8"/>
          <p:cNvSpPr/>
          <p:nvPr/>
        </p:nvSpPr>
        <p:spPr>
          <a:xfrm rot="16200000">
            <a:off x="1401398" y="114301"/>
            <a:ext cx="5989268" cy="5921864"/>
          </a:xfrm>
          <a:prstGeom prst="rect">
            <a:avLst/>
          </a:prstGeom>
          <a:noFill/>
        </p:spPr>
        <p:txBody>
          <a:bodyPr wrap="none" lIns="91440" tIns="45720" rIns="91440" bIns="45720">
            <a:prstTxWarp prst="textArchUp">
              <a:avLst/>
            </a:prstTxWarp>
            <a:spAutoFit/>
          </a:bodyPr>
          <a:lstStyle/>
          <a:p>
            <a:pPr algn="ctr"/>
            <a:r>
              <a:rPr lang="es-ES" sz="5400" spc="600" dirty="0" smtClean="0">
                <a:ln w="0"/>
                <a:solidFill>
                  <a:prstClr val="black"/>
                </a:solidFill>
                <a:effectLst>
                  <a:outerShdw blurRad="38100" dist="19050" dir="2700000" algn="tl" rotWithShape="0">
                    <a:prstClr val="black">
                      <a:alpha val="40000"/>
                    </a:prstClr>
                  </a:outerShdw>
                </a:effectLst>
              </a:rPr>
              <a:t>Dimensiones</a:t>
            </a:r>
            <a:endParaRPr lang="es-ES" sz="5400" spc="600" dirty="0">
              <a:ln w="0"/>
              <a:solidFill>
                <a:prstClr val="black"/>
              </a:solidFill>
              <a:effectLst>
                <a:outerShdw blurRad="38100" dist="19050" dir="2700000" algn="tl" rotWithShape="0">
                  <a:prstClr val="black">
                    <a:alpha val="40000"/>
                  </a:prstClr>
                </a:outerShdw>
              </a:effectLst>
            </a:endParaRPr>
          </a:p>
        </p:txBody>
      </p:sp>
      <p:pic>
        <p:nvPicPr>
          <p:cNvPr id="10" name="Imagen 9"/>
          <p:cNvPicPr>
            <a:picLocks noChangeAspect="1"/>
          </p:cNvPicPr>
          <p:nvPr/>
        </p:nvPicPr>
        <p:blipFill>
          <a:blip r:embed="rId3" cstate="print"/>
          <a:stretch>
            <a:fillRect/>
          </a:stretch>
        </p:blipFill>
        <p:spPr>
          <a:xfrm>
            <a:off x="75690" y="5638800"/>
            <a:ext cx="2330287" cy="1187443"/>
          </a:xfrm>
          <a:prstGeom prst="rect">
            <a:avLst/>
          </a:prstGeom>
        </p:spPr>
      </p:pic>
    </p:spTree>
    <p:extLst>
      <p:ext uri="{BB962C8B-B14F-4D97-AF65-F5344CB8AC3E}">
        <p14:creationId xmlns:p14="http://schemas.microsoft.com/office/powerpoint/2010/main" xmlns="" val="223422592"/>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1 Diagrama"/>
          <p:cNvGraphicFramePr/>
          <p:nvPr>
            <p:extLst>
              <p:ext uri="{D42A27DB-BD31-4B8C-83A1-F6EECF244321}">
                <p14:modId xmlns:p14="http://schemas.microsoft.com/office/powerpoint/2010/main" xmlns="" val="3897739266"/>
              </p:ext>
            </p:extLst>
          </p:nvPr>
        </p:nvGraphicFramePr>
        <p:xfrm>
          <a:off x="1854557" y="1190939"/>
          <a:ext cx="7495505" cy="46689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2 CuadroTexto"/>
          <p:cNvSpPr txBox="1"/>
          <p:nvPr/>
        </p:nvSpPr>
        <p:spPr>
          <a:xfrm>
            <a:off x="495786" y="194082"/>
            <a:ext cx="5284382" cy="738664"/>
          </a:xfrm>
          <a:prstGeom prst="rect">
            <a:avLst/>
          </a:prstGeom>
          <a:noFill/>
        </p:spPr>
        <p:txBody>
          <a:bodyPr wrap="square" rtlCol="0">
            <a:spAutoFit/>
          </a:bodyPr>
          <a:lstStyle/>
          <a:p>
            <a:r>
              <a:rPr lang="es-CO" sz="2800" b="1" dirty="0">
                <a:solidFill>
                  <a:srgbClr val="C00000"/>
                </a:solidFill>
              </a:rPr>
              <a:t>Gestión del Conocimiento</a:t>
            </a:r>
          </a:p>
          <a:p>
            <a:r>
              <a:rPr lang="es-CO" sz="1400" dirty="0">
                <a:solidFill>
                  <a:schemeClr val="bg2">
                    <a:lumMod val="50000"/>
                  </a:schemeClr>
                </a:solidFill>
              </a:rPr>
              <a:t>EducAcción InvestigAcción y Atención y Participación Ciudadana </a:t>
            </a:r>
          </a:p>
        </p:txBody>
      </p:sp>
    </p:spTree>
    <p:extLst>
      <p:ext uri="{BB962C8B-B14F-4D97-AF65-F5344CB8AC3E}">
        <p14:creationId xmlns:p14="http://schemas.microsoft.com/office/powerpoint/2010/main" xmlns="" val="148654961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373</TotalTime>
  <Words>1192</Words>
  <Application>Microsoft Office PowerPoint</Application>
  <PresentationFormat>Personalizado</PresentationFormat>
  <Paragraphs>205</Paragraphs>
  <Slides>26</Slides>
  <Notes>0</Notes>
  <HiddenSlides>0</HiddenSlides>
  <MMClips>0</MMClips>
  <ScaleCrop>false</ScaleCrop>
  <HeadingPairs>
    <vt:vector size="4" baseType="variant">
      <vt:variant>
        <vt:lpstr>Tema</vt:lpstr>
      </vt:variant>
      <vt:variant>
        <vt:i4>2</vt:i4>
      </vt:variant>
      <vt:variant>
        <vt:lpstr>Títulos de diapositiva</vt:lpstr>
      </vt:variant>
      <vt:variant>
        <vt:i4>26</vt:i4>
      </vt:variant>
    </vt:vector>
  </HeadingPairs>
  <TitlesOfParts>
    <vt:vector size="28" baseType="lpstr">
      <vt:lpstr>1_Tema de Office</vt:lpstr>
      <vt:lpstr>Tema de Office</vt:lpstr>
      <vt:lpstr>EDUCACIÓN SOLIDARIA, INVESTIGACIÓN Y ACREDITACIÓN</vt:lpstr>
      <vt:lpstr>Diapositiva 2</vt:lpstr>
      <vt:lpstr>Diapositiva 3</vt:lpstr>
      <vt:lpstr>Diagnóstico UAEOS-ESUMER y Planfes</vt:lpstr>
      <vt:lpstr>Tipos de organizaciones</vt:lpstr>
      <vt:lpstr>Ámbitos y mecanismos</vt:lpstr>
      <vt:lpstr>Definición y objetivo del Programa Integral de Intervención</vt:lpstr>
      <vt:lpstr>Diapositiva 8</vt:lpstr>
      <vt:lpstr>Diapositiva 9</vt:lpstr>
      <vt:lpstr>Educación e Investigación</vt:lpstr>
      <vt:lpstr>Diapositiva 11</vt:lpstr>
      <vt:lpstr>Diapositiva 12</vt:lpstr>
      <vt:lpstr>Diapositiva 13</vt:lpstr>
      <vt:lpstr>Diapositiva 14</vt:lpstr>
      <vt:lpstr>Diapositiva 15</vt:lpstr>
      <vt:lpstr>ACREDITACIÓN Y EDUCACIÓN SOLIDARIA </vt:lpstr>
      <vt:lpstr>REFERENTE NORMATIVO DE LA ACREDITACIÓN</vt:lpstr>
      <vt:lpstr>Diapositiva 18</vt:lpstr>
      <vt:lpstr>Diapositiva 19</vt:lpstr>
      <vt:lpstr>Diapositiva 20</vt:lpstr>
      <vt:lpstr>Diapositiva 21</vt:lpstr>
      <vt:lpstr>Diapositiva 22</vt:lpstr>
      <vt:lpstr>Diapositiva 23</vt:lpstr>
      <vt:lpstr>Diapositiva 24</vt:lpstr>
      <vt:lpstr>Diapositiva 25</vt:lpstr>
      <vt:lpstr>Diapositiva 26</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Estrategia</dc:title>
  <dc:creator>Jerson David Forero Barbosa</dc:creator>
  <cp:lastModifiedBy>JOSE ALEJANDRO DUQUE</cp:lastModifiedBy>
  <cp:revision>50</cp:revision>
  <cp:lastPrinted>2018-05-15T14:38:30Z</cp:lastPrinted>
  <dcterms:created xsi:type="dcterms:W3CDTF">2018-05-02T16:17:21Z</dcterms:created>
  <dcterms:modified xsi:type="dcterms:W3CDTF">2018-05-23T18:45:03Z</dcterms:modified>
</cp:coreProperties>
</file>