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72" r:id="rId2"/>
    <p:sldId id="274" r:id="rId3"/>
    <p:sldId id="275" r:id="rId4"/>
    <p:sldId id="273" r:id="rId5"/>
    <p:sldId id="276" r:id="rId6"/>
    <p:sldId id="277" r:id="rId7"/>
    <p:sldId id="278" r:id="rId8"/>
    <p:sldId id="282" r:id="rId9"/>
    <p:sldId id="279" r:id="rId10"/>
    <p:sldId id="280" r:id="rId11"/>
    <p:sldId id="281" r:id="rId12"/>
    <p:sldId id="256" r:id="rId13"/>
    <p:sldId id="257" r:id="rId14"/>
    <p:sldId id="263" r:id="rId15"/>
    <p:sldId id="267" r:id="rId16"/>
    <p:sldId id="270" r:id="rId17"/>
    <p:sldId id="269" r:id="rId18"/>
    <p:sldId id="265" r:id="rId19"/>
    <p:sldId id="262" r:id="rId20"/>
    <p:sldId id="271" r:id="rId21"/>
    <p:sldId id="28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>
        <p:scale>
          <a:sx n="53" d="100"/>
          <a:sy n="53" d="100"/>
        </p:scale>
        <p:origin x="-1248" y="-4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C5E249-69B4-4664-8038-F502CDE55BFE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8D11735C-2712-44C0-AD2B-737799EBB334}">
      <dgm:prSet phldrT="[Texto]" custT="1"/>
      <dgm:spPr/>
      <dgm:t>
        <a:bodyPr/>
        <a:lstStyle/>
        <a:p>
          <a:r>
            <a:rPr lang="es-CO" sz="1600" dirty="0" smtClean="0"/>
            <a:t>JUNTA DIRECTIVA</a:t>
          </a:r>
          <a:endParaRPr lang="es-CO" sz="1600" dirty="0"/>
        </a:p>
      </dgm:t>
    </dgm:pt>
    <dgm:pt modelId="{1E776241-8A7A-4F98-9197-900CBF61A26C}" type="parTrans" cxnId="{08FA375F-D775-49C5-ABA6-0C9B83FB037B}">
      <dgm:prSet/>
      <dgm:spPr/>
      <dgm:t>
        <a:bodyPr/>
        <a:lstStyle/>
        <a:p>
          <a:endParaRPr lang="es-CO"/>
        </a:p>
      </dgm:t>
    </dgm:pt>
    <dgm:pt modelId="{AAA59C36-89C2-4A35-9392-F21012ED706B}" type="sibTrans" cxnId="{08FA375F-D775-49C5-ABA6-0C9B83FB037B}">
      <dgm:prSet/>
      <dgm:spPr/>
      <dgm:t>
        <a:bodyPr/>
        <a:lstStyle/>
        <a:p>
          <a:endParaRPr lang="es-CO"/>
        </a:p>
      </dgm:t>
    </dgm:pt>
    <dgm:pt modelId="{4D2AC01A-7035-484C-9BDE-A6E9C6E40359}">
      <dgm:prSet phldrT="[Texto]" custT="1"/>
      <dgm:spPr/>
      <dgm:t>
        <a:bodyPr/>
        <a:lstStyle/>
        <a:p>
          <a:r>
            <a:rPr lang="es-CO" sz="1600" dirty="0" smtClean="0"/>
            <a:t>DIRECTORA</a:t>
          </a:r>
          <a:r>
            <a:rPr lang="es-CO" sz="1400" dirty="0" smtClean="0"/>
            <a:t> EJECUTIVA</a:t>
          </a:r>
          <a:endParaRPr lang="es-CO" sz="1400" dirty="0"/>
        </a:p>
      </dgm:t>
    </dgm:pt>
    <dgm:pt modelId="{D6499A1F-7549-4FDF-B82C-A60E705D1F17}" type="parTrans" cxnId="{82B00837-606E-4A64-8FCA-22894548AE3B}">
      <dgm:prSet/>
      <dgm:spPr/>
      <dgm:t>
        <a:bodyPr/>
        <a:lstStyle/>
        <a:p>
          <a:endParaRPr lang="es-CO"/>
        </a:p>
      </dgm:t>
    </dgm:pt>
    <dgm:pt modelId="{977FFD27-1D45-49A4-AE81-51D7D894D095}" type="sibTrans" cxnId="{82B00837-606E-4A64-8FCA-22894548AE3B}">
      <dgm:prSet/>
      <dgm:spPr/>
      <dgm:t>
        <a:bodyPr/>
        <a:lstStyle/>
        <a:p>
          <a:endParaRPr lang="es-CO"/>
        </a:p>
      </dgm:t>
    </dgm:pt>
    <dgm:pt modelId="{7C9ECCE5-8D46-4E4C-AFC9-67C54A72215E}">
      <dgm:prSet custT="1"/>
      <dgm:spPr/>
      <dgm:t>
        <a:bodyPr/>
        <a:lstStyle/>
        <a:p>
          <a:r>
            <a:rPr lang="es-CO" sz="1600" dirty="0" smtClean="0"/>
            <a:t>OTROS PROYECTOS</a:t>
          </a:r>
          <a:endParaRPr lang="es-CO" sz="1600" dirty="0"/>
        </a:p>
      </dgm:t>
    </dgm:pt>
    <dgm:pt modelId="{320E1213-ED66-46EB-9154-17934C82BEE6}" type="parTrans" cxnId="{E1DF312C-C195-4698-B329-C86B095FCFF0}">
      <dgm:prSet/>
      <dgm:spPr/>
      <dgm:t>
        <a:bodyPr/>
        <a:lstStyle/>
        <a:p>
          <a:endParaRPr lang="es-CO"/>
        </a:p>
      </dgm:t>
    </dgm:pt>
    <dgm:pt modelId="{03E8B7FC-2CA3-4DFD-80DC-F079255320D2}" type="sibTrans" cxnId="{E1DF312C-C195-4698-B329-C86B095FCFF0}">
      <dgm:prSet/>
      <dgm:spPr/>
      <dgm:t>
        <a:bodyPr/>
        <a:lstStyle/>
        <a:p>
          <a:endParaRPr lang="es-CO"/>
        </a:p>
      </dgm:t>
    </dgm:pt>
    <dgm:pt modelId="{7C0C5390-FA17-4403-AFF3-3AAA9A55EEE9}">
      <dgm:prSet custT="1"/>
      <dgm:spPr/>
      <dgm:t>
        <a:bodyPr/>
        <a:lstStyle/>
        <a:p>
          <a:r>
            <a:rPr lang="es-CO" sz="1600" dirty="0" smtClean="0"/>
            <a:t>ESCUELA DE FORMACIÓN MUSICAL</a:t>
          </a:r>
          <a:endParaRPr lang="es-CO" sz="1600" dirty="0"/>
        </a:p>
      </dgm:t>
    </dgm:pt>
    <dgm:pt modelId="{595F2CA1-56A5-4399-AC07-F3521C487B50}" type="parTrans" cxnId="{8D4A7261-B0BD-4EC1-A3FD-212113D399D2}">
      <dgm:prSet/>
      <dgm:spPr/>
      <dgm:t>
        <a:bodyPr/>
        <a:lstStyle/>
        <a:p>
          <a:endParaRPr lang="es-CO"/>
        </a:p>
      </dgm:t>
    </dgm:pt>
    <dgm:pt modelId="{D5EA1F5F-CA92-4590-9E01-31C1B8957714}" type="sibTrans" cxnId="{8D4A7261-B0BD-4EC1-A3FD-212113D399D2}">
      <dgm:prSet/>
      <dgm:spPr/>
      <dgm:t>
        <a:bodyPr/>
        <a:lstStyle/>
        <a:p>
          <a:endParaRPr lang="es-CO"/>
        </a:p>
      </dgm:t>
    </dgm:pt>
    <dgm:pt modelId="{4F96A9D7-DA02-4F4B-A568-122A1E257E90}">
      <dgm:prSet custT="1"/>
      <dgm:spPr/>
      <dgm:t>
        <a:bodyPr/>
        <a:lstStyle/>
        <a:p>
          <a:r>
            <a:rPr lang="es-CO" sz="1600" dirty="0" smtClean="0"/>
            <a:t>CURSOS DE ECONOMÍA SOLIDARIA</a:t>
          </a:r>
          <a:endParaRPr lang="es-CO" sz="1600" dirty="0"/>
        </a:p>
      </dgm:t>
    </dgm:pt>
    <dgm:pt modelId="{46C75E4D-4043-4E65-8DBE-A84C70683D9B}" type="parTrans" cxnId="{FA8E1E76-FB06-49F9-B898-23269B00C111}">
      <dgm:prSet/>
      <dgm:spPr/>
      <dgm:t>
        <a:bodyPr/>
        <a:lstStyle/>
        <a:p>
          <a:endParaRPr lang="es-CO"/>
        </a:p>
      </dgm:t>
    </dgm:pt>
    <dgm:pt modelId="{066BF6CF-41BB-4894-9868-DAF2C42441E0}" type="sibTrans" cxnId="{FA8E1E76-FB06-49F9-B898-23269B00C111}">
      <dgm:prSet/>
      <dgm:spPr/>
      <dgm:t>
        <a:bodyPr/>
        <a:lstStyle/>
        <a:p>
          <a:endParaRPr lang="es-CO"/>
        </a:p>
      </dgm:t>
    </dgm:pt>
    <dgm:pt modelId="{79676673-3376-4F54-A0DE-A078F661CA62}">
      <dgm:prSet/>
      <dgm:spPr/>
      <dgm:t>
        <a:bodyPr/>
        <a:lstStyle/>
        <a:p>
          <a:r>
            <a:rPr lang="es-CO" dirty="0" smtClean="0"/>
            <a:t>CONSEJO DE FUNDADORES</a:t>
          </a:r>
          <a:endParaRPr lang="es-CO" dirty="0"/>
        </a:p>
      </dgm:t>
    </dgm:pt>
    <dgm:pt modelId="{E6C700C6-4694-4496-AFB6-B25230D948C0}" type="sibTrans" cxnId="{4B6B692E-3100-4393-AD8A-5A18F81F210D}">
      <dgm:prSet/>
      <dgm:spPr/>
      <dgm:t>
        <a:bodyPr/>
        <a:lstStyle/>
        <a:p>
          <a:endParaRPr lang="es-CO"/>
        </a:p>
      </dgm:t>
    </dgm:pt>
    <dgm:pt modelId="{F7907764-8944-4BAD-B670-A06B7480121B}" type="parTrans" cxnId="{4B6B692E-3100-4393-AD8A-5A18F81F210D}">
      <dgm:prSet/>
      <dgm:spPr/>
      <dgm:t>
        <a:bodyPr/>
        <a:lstStyle/>
        <a:p>
          <a:endParaRPr lang="es-CO"/>
        </a:p>
      </dgm:t>
    </dgm:pt>
    <dgm:pt modelId="{A646F2B7-A5A6-49D2-8FA4-22EEE563FEF5}" type="pres">
      <dgm:prSet presAssocID="{0DC5E249-69B4-4664-8038-F502CDE55BF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B8209D40-FA11-4839-914B-0D018C2F253C}" type="pres">
      <dgm:prSet presAssocID="{79676673-3376-4F54-A0DE-A078F661CA62}" presName="root1" presStyleCnt="0"/>
      <dgm:spPr/>
      <dgm:t>
        <a:bodyPr/>
        <a:lstStyle/>
        <a:p>
          <a:endParaRPr lang="es-CO"/>
        </a:p>
      </dgm:t>
    </dgm:pt>
    <dgm:pt modelId="{4D4D7152-535D-4597-B7C8-B6D2040A2D04}" type="pres">
      <dgm:prSet presAssocID="{79676673-3376-4F54-A0DE-A078F661CA62}" presName="LevelOneTextNode" presStyleLbl="node0" presStyleIdx="0" presStyleCnt="1" custScaleY="117618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AAC1DD10-0FEC-4AF6-ADD4-7550E5BF9242}" type="pres">
      <dgm:prSet presAssocID="{79676673-3376-4F54-A0DE-A078F661CA62}" presName="level2hierChild" presStyleCnt="0"/>
      <dgm:spPr/>
      <dgm:t>
        <a:bodyPr/>
        <a:lstStyle/>
        <a:p>
          <a:endParaRPr lang="es-CO"/>
        </a:p>
      </dgm:t>
    </dgm:pt>
    <dgm:pt modelId="{06329113-B559-4D62-91D0-D2D4500419DD}" type="pres">
      <dgm:prSet presAssocID="{1E776241-8A7A-4F98-9197-900CBF61A26C}" presName="conn2-1" presStyleLbl="parChTrans1D2" presStyleIdx="0" presStyleCnt="1"/>
      <dgm:spPr/>
      <dgm:t>
        <a:bodyPr/>
        <a:lstStyle/>
        <a:p>
          <a:endParaRPr lang="es-CO"/>
        </a:p>
      </dgm:t>
    </dgm:pt>
    <dgm:pt modelId="{A8103C85-C39F-42A1-9920-94AC0050C6B1}" type="pres">
      <dgm:prSet presAssocID="{1E776241-8A7A-4F98-9197-900CBF61A26C}" presName="connTx" presStyleLbl="parChTrans1D2" presStyleIdx="0" presStyleCnt="1"/>
      <dgm:spPr/>
      <dgm:t>
        <a:bodyPr/>
        <a:lstStyle/>
        <a:p>
          <a:endParaRPr lang="es-CO"/>
        </a:p>
      </dgm:t>
    </dgm:pt>
    <dgm:pt modelId="{17E9BF97-A932-45D7-9F1F-25DD25F2D95B}" type="pres">
      <dgm:prSet presAssocID="{8D11735C-2712-44C0-AD2B-737799EBB334}" presName="root2" presStyleCnt="0"/>
      <dgm:spPr/>
      <dgm:t>
        <a:bodyPr/>
        <a:lstStyle/>
        <a:p>
          <a:endParaRPr lang="es-CO"/>
        </a:p>
      </dgm:t>
    </dgm:pt>
    <dgm:pt modelId="{302DFF48-4A6A-4778-B077-A0719981231E}" type="pres">
      <dgm:prSet presAssocID="{8D11735C-2712-44C0-AD2B-737799EBB334}" presName="LevelTwoTextNode" presStyleLbl="node2" presStyleIdx="0" presStyleCnt="1" custScaleX="104261" custScaleY="161525" custLinFactNeighborX="-9006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AC91297F-D76A-473A-BA51-F6E7325A9BD9}" type="pres">
      <dgm:prSet presAssocID="{8D11735C-2712-44C0-AD2B-737799EBB334}" presName="level3hierChild" presStyleCnt="0"/>
      <dgm:spPr/>
      <dgm:t>
        <a:bodyPr/>
        <a:lstStyle/>
        <a:p>
          <a:endParaRPr lang="es-CO"/>
        </a:p>
      </dgm:t>
    </dgm:pt>
    <dgm:pt modelId="{19C390B7-96E5-42D7-BB02-40328E02986F}" type="pres">
      <dgm:prSet presAssocID="{D6499A1F-7549-4FDF-B82C-A60E705D1F17}" presName="conn2-1" presStyleLbl="parChTrans1D3" presStyleIdx="0" presStyleCnt="1"/>
      <dgm:spPr/>
      <dgm:t>
        <a:bodyPr/>
        <a:lstStyle/>
        <a:p>
          <a:endParaRPr lang="es-CO"/>
        </a:p>
      </dgm:t>
    </dgm:pt>
    <dgm:pt modelId="{78B5A042-2159-421C-9341-49AA57E67048}" type="pres">
      <dgm:prSet presAssocID="{D6499A1F-7549-4FDF-B82C-A60E705D1F17}" presName="connTx" presStyleLbl="parChTrans1D3" presStyleIdx="0" presStyleCnt="1"/>
      <dgm:spPr/>
      <dgm:t>
        <a:bodyPr/>
        <a:lstStyle/>
        <a:p>
          <a:endParaRPr lang="es-CO"/>
        </a:p>
      </dgm:t>
    </dgm:pt>
    <dgm:pt modelId="{4E148CE4-797A-402D-8E8A-7B5E0ABC7DF2}" type="pres">
      <dgm:prSet presAssocID="{4D2AC01A-7035-484C-9BDE-A6E9C6E40359}" presName="root2" presStyleCnt="0"/>
      <dgm:spPr/>
      <dgm:t>
        <a:bodyPr/>
        <a:lstStyle/>
        <a:p>
          <a:endParaRPr lang="es-CO"/>
        </a:p>
      </dgm:t>
    </dgm:pt>
    <dgm:pt modelId="{76916629-EF22-4C27-A1D9-3F07552071F9}" type="pres">
      <dgm:prSet presAssocID="{4D2AC01A-7035-484C-9BDE-A6E9C6E40359}" presName="LevelTwoTextNode" presStyleLbl="node3" presStyleIdx="0" presStyleCnt="1" custScaleX="103380" custScaleY="147176" custLinFactNeighborX="-9006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6C5F83DD-4E34-4FD6-80FE-0036F9F2B3F4}" type="pres">
      <dgm:prSet presAssocID="{4D2AC01A-7035-484C-9BDE-A6E9C6E40359}" presName="level3hierChild" presStyleCnt="0"/>
      <dgm:spPr/>
      <dgm:t>
        <a:bodyPr/>
        <a:lstStyle/>
        <a:p>
          <a:endParaRPr lang="es-CO"/>
        </a:p>
      </dgm:t>
    </dgm:pt>
    <dgm:pt modelId="{E678ABE7-A1C4-4B7A-988A-9C76C867C4C2}" type="pres">
      <dgm:prSet presAssocID="{595F2CA1-56A5-4399-AC07-F3521C487B50}" presName="conn2-1" presStyleLbl="parChTrans1D4" presStyleIdx="0" presStyleCnt="3"/>
      <dgm:spPr/>
      <dgm:t>
        <a:bodyPr/>
        <a:lstStyle/>
        <a:p>
          <a:endParaRPr lang="es-CO"/>
        </a:p>
      </dgm:t>
    </dgm:pt>
    <dgm:pt modelId="{D6FFC9CA-75A5-4805-9CBF-028E5E8BA381}" type="pres">
      <dgm:prSet presAssocID="{595F2CA1-56A5-4399-AC07-F3521C487B50}" presName="connTx" presStyleLbl="parChTrans1D4" presStyleIdx="0" presStyleCnt="3"/>
      <dgm:spPr/>
      <dgm:t>
        <a:bodyPr/>
        <a:lstStyle/>
        <a:p>
          <a:endParaRPr lang="es-CO"/>
        </a:p>
      </dgm:t>
    </dgm:pt>
    <dgm:pt modelId="{B932179D-0AE4-481F-9DB1-504E3B0317AD}" type="pres">
      <dgm:prSet presAssocID="{7C0C5390-FA17-4403-AFF3-3AAA9A55EEE9}" presName="root2" presStyleCnt="0"/>
      <dgm:spPr/>
      <dgm:t>
        <a:bodyPr/>
        <a:lstStyle/>
        <a:p>
          <a:endParaRPr lang="es-CO"/>
        </a:p>
      </dgm:t>
    </dgm:pt>
    <dgm:pt modelId="{0108FF61-365F-4FB7-B0F9-B679A3B2F7CC}" type="pres">
      <dgm:prSet presAssocID="{7C0C5390-FA17-4403-AFF3-3AAA9A55EEE9}" presName="LevelTwoTextNode" presStyleLbl="node4" presStyleIdx="0" presStyleCnt="3" custScaleX="115860" custScaleY="164083" custLinFactNeighborX="2130" custLinFactNeighborY="-67480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56CB0133-FCCD-499D-88D1-2FD98ED9D28E}" type="pres">
      <dgm:prSet presAssocID="{7C0C5390-FA17-4403-AFF3-3AAA9A55EEE9}" presName="level3hierChild" presStyleCnt="0"/>
      <dgm:spPr/>
      <dgm:t>
        <a:bodyPr/>
        <a:lstStyle/>
        <a:p>
          <a:endParaRPr lang="es-CO"/>
        </a:p>
      </dgm:t>
    </dgm:pt>
    <dgm:pt modelId="{5204FB7A-1181-4F58-8571-D4B09F2F5C3D}" type="pres">
      <dgm:prSet presAssocID="{46C75E4D-4043-4E65-8DBE-A84C70683D9B}" presName="conn2-1" presStyleLbl="parChTrans1D4" presStyleIdx="1" presStyleCnt="3"/>
      <dgm:spPr/>
      <dgm:t>
        <a:bodyPr/>
        <a:lstStyle/>
        <a:p>
          <a:endParaRPr lang="es-CO"/>
        </a:p>
      </dgm:t>
    </dgm:pt>
    <dgm:pt modelId="{185BE974-66F3-42F8-9D20-462F696D4C72}" type="pres">
      <dgm:prSet presAssocID="{46C75E4D-4043-4E65-8DBE-A84C70683D9B}" presName="connTx" presStyleLbl="parChTrans1D4" presStyleIdx="1" presStyleCnt="3"/>
      <dgm:spPr/>
      <dgm:t>
        <a:bodyPr/>
        <a:lstStyle/>
        <a:p>
          <a:endParaRPr lang="es-CO"/>
        </a:p>
      </dgm:t>
    </dgm:pt>
    <dgm:pt modelId="{9041F330-4F99-4EE5-92E0-337799DC5AFE}" type="pres">
      <dgm:prSet presAssocID="{4F96A9D7-DA02-4F4B-A568-122A1E257E90}" presName="root2" presStyleCnt="0"/>
      <dgm:spPr/>
      <dgm:t>
        <a:bodyPr/>
        <a:lstStyle/>
        <a:p>
          <a:endParaRPr lang="es-CO"/>
        </a:p>
      </dgm:t>
    </dgm:pt>
    <dgm:pt modelId="{0DD7B666-18E1-4E82-879E-38AE5FF8BB84}" type="pres">
      <dgm:prSet presAssocID="{4F96A9D7-DA02-4F4B-A568-122A1E257E90}" presName="LevelTwoTextNode" presStyleLbl="node4" presStyleIdx="1" presStyleCnt="3" custScaleX="119282" custScaleY="154441" custLinFactNeighborX="-859" custLinFactNeighborY="-34306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80AB9D45-5ABA-433B-BBC7-D531D071D87D}" type="pres">
      <dgm:prSet presAssocID="{4F96A9D7-DA02-4F4B-A568-122A1E257E90}" presName="level3hierChild" presStyleCnt="0"/>
      <dgm:spPr/>
      <dgm:t>
        <a:bodyPr/>
        <a:lstStyle/>
        <a:p>
          <a:endParaRPr lang="es-CO"/>
        </a:p>
      </dgm:t>
    </dgm:pt>
    <dgm:pt modelId="{E5427424-0352-4870-BB1A-4396DECB64FD}" type="pres">
      <dgm:prSet presAssocID="{320E1213-ED66-46EB-9154-17934C82BEE6}" presName="conn2-1" presStyleLbl="parChTrans1D4" presStyleIdx="2" presStyleCnt="3"/>
      <dgm:spPr/>
      <dgm:t>
        <a:bodyPr/>
        <a:lstStyle/>
        <a:p>
          <a:endParaRPr lang="es-CO"/>
        </a:p>
      </dgm:t>
    </dgm:pt>
    <dgm:pt modelId="{63503C28-0A12-4536-B556-9C2990E0FB47}" type="pres">
      <dgm:prSet presAssocID="{320E1213-ED66-46EB-9154-17934C82BEE6}" presName="connTx" presStyleLbl="parChTrans1D4" presStyleIdx="2" presStyleCnt="3"/>
      <dgm:spPr/>
      <dgm:t>
        <a:bodyPr/>
        <a:lstStyle/>
        <a:p>
          <a:endParaRPr lang="es-CO"/>
        </a:p>
      </dgm:t>
    </dgm:pt>
    <dgm:pt modelId="{A5D5D333-FC49-40C7-B3EE-E601B3F024BE}" type="pres">
      <dgm:prSet presAssocID="{7C9ECCE5-8D46-4E4C-AFC9-67C54A72215E}" presName="root2" presStyleCnt="0"/>
      <dgm:spPr/>
      <dgm:t>
        <a:bodyPr/>
        <a:lstStyle/>
        <a:p>
          <a:endParaRPr lang="es-CO"/>
        </a:p>
      </dgm:t>
    </dgm:pt>
    <dgm:pt modelId="{3ED86BEE-D4D3-4B92-A64C-2A246EB5D7B3}" type="pres">
      <dgm:prSet presAssocID="{7C9ECCE5-8D46-4E4C-AFC9-67C54A72215E}" presName="LevelTwoTextNode" presStyleLbl="node4" presStyleIdx="2" presStyleCnt="3" custScaleX="119272" custScaleY="120903" custLinFactNeighborX="2130" custLinFactNeighborY="4660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2F76CFA6-8970-48B8-A075-9C1FB0700394}" type="pres">
      <dgm:prSet presAssocID="{7C9ECCE5-8D46-4E4C-AFC9-67C54A72215E}" presName="level3hierChild" presStyleCnt="0"/>
      <dgm:spPr/>
      <dgm:t>
        <a:bodyPr/>
        <a:lstStyle/>
        <a:p>
          <a:endParaRPr lang="es-CO"/>
        </a:p>
      </dgm:t>
    </dgm:pt>
  </dgm:ptLst>
  <dgm:cxnLst>
    <dgm:cxn modelId="{436F215E-8022-4668-AC25-A5E72D469C4E}" type="presOf" srcId="{320E1213-ED66-46EB-9154-17934C82BEE6}" destId="{63503C28-0A12-4536-B556-9C2990E0FB47}" srcOrd="1" destOrd="0" presId="urn:microsoft.com/office/officeart/2008/layout/HorizontalMultiLevelHierarchy"/>
    <dgm:cxn modelId="{24876E47-AED8-4780-8221-BAF73D05E070}" type="presOf" srcId="{7C9ECCE5-8D46-4E4C-AFC9-67C54A72215E}" destId="{3ED86BEE-D4D3-4B92-A64C-2A246EB5D7B3}" srcOrd="0" destOrd="0" presId="urn:microsoft.com/office/officeart/2008/layout/HorizontalMultiLevelHierarchy"/>
    <dgm:cxn modelId="{FA8E1E76-FB06-49F9-B898-23269B00C111}" srcId="{4D2AC01A-7035-484C-9BDE-A6E9C6E40359}" destId="{4F96A9D7-DA02-4F4B-A568-122A1E257E90}" srcOrd="1" destOrd="0" parTransId="{46C75E4D-4043-4E65-8DBE-A84C70683D9B}" sibTransId="{066BF6CF-41BB-4894-9868-DAF2C42441E0}"/>
    <dgm:cxn modelId="{73BEF56A-CD88-46B0-B7D0-6D2E5B3769F2}" type="presOf" srcId="{46C75E4D-4043-4E65-8DBE-A84C70683D9B}" destId="{5204FB7A-1181-4F58-8571-D4B09F2F5C3D}" srcOrd="0" destOrd="0" presId="urn:microsoft.com/office/officeart/2008/layout/HorizontalMultiLevelHierarchy"/>
    <dgm:cxn modelId="{A25FC000-71B0-4426-BFD1-31ADA6B0493E}" type="presOf" srcId="{595F2CA1-56A5-4399-AC07-F3521C487B50}" destId="{D6FFC9CA-75A5-4805-9CBF-028E5E8BA381}" srcOrd="1" destOrd="0" presId="urn:microsoft.com/office/officeart/2008/layout/HorizontalMultiLevelHierarchy"/>
    <dgm:cxn modelId="{EFE16B2F-F46E-4BB6-B548-BC0567312381}" type="presOf" srcId="{D6499A1F-7549-4FDF-B82C-A60E705D1F17}" destId="{78B5A042-2159-421C-9341-49AA57E67048}" srcOrd="1" destOrd="0" presId="urn:microsoft.com/office/officeart/2008/layout/HorizontalMultiLevelHierarchy"/>
    <dgm:cxn modelId="{4B6B692E-3100-4393-AD8A-5A18F81F210D}" srcId="{0DC5E249-69B4-4664-8038-F502CDE55BFE}" destId="{79676673-3376-4F54-A0DE-A078F661CA62}" srcOrd="0" destOrd="0" parTransId="{F7907764-8944-4BAD-B670-A06B7480121B}" sibTransId="{E6C700C6-4694-4496-AFB6-B25230D948C0}"/>
    <dgm:cxn modelId="{479A7F7D-1205-487D-9D21-26367EB11DDA}" type="presOf" srcId="{8D11735C-2712-44C0-AD2B-737799EBB334}" destId="{302DFF48-4A6A-4778-B077-A0719981231E}" srcOrd="0" destOrd="0" presId="urn:microsoft.com/office/officeart/2008/layout/HorizontalMultiLevelHierarchy"/>
    <dgm:cxn modelId="{1961CB7B-0462-4198-9D56-A809BDAA2DE9}" type="presOf" srcId="{4D2AC01A-7035-484C-9BDE-A6E9C6E40359}" destId="{76916629-EF22-4C27-A1D9-3F07552071F9}" srcOrd="0" destOrd="0" presId="urn:microsoft.com/office/officeart/2008/layout/HorizontalMultiLevelHierarchy"/>
    <dgm:cxn modelId="{C0FD171A-0793-4CB3-AAAA-EEF62B7992BB}" type="presOf" srcId="{7C0C5390-FA17-4403-AFF3-3AAA9A55EEE9}" destId="{0108FF61-365F-4FB7-B0F9-B679A3B2F7CC}" srcOrd="0" destOrd="0" presId="urn:microsoft.com/office/officeart/2008/layout/HorizontalMultiLevelHierarchy"/>
    <dgm:cxn modelId="{48564E83-B619-40AA-A0EA-4E9B1CAE718A}" type="presOf" srcId="{D6499A1F-7549-4FDF-B82C-A60E705D1F17}" destId="{19C390B7-96E5-42D7-BB02-40328E02986F}" srcOrd="0" destOrd="0" presId="urn:microsoft.com/office/officeart/2008/layout/HorizontalMultiLevelHierarchy"/>
    <dgm:cxn modelId="{37D67EC5-50BD-4839-908C-8F583C89708B}" type="presOf" srcId="{79676673-3376-4F54-A0DE-A078F661CA62}" destId="{4D4D7152-535D-4597-B7C8-B6D2040A2D04}" srcOrd="0" destOrd="0" presId="urn:microsoft.com/office/officeart/2008/layout/HorizontalMultiLevelHierarchy"/>
    <dgm:cxn modelId="{6803CA7A-C050-4A9D-865D-435E1A1C7609}" type="presOf" srcId="{1E776241-8A7A-4F98-9197-900CBF61A26C}" destId="{06329113-B559-4D62-91D0-D2D4500419DD}" srcOrd="0" destOrd="0" presId="urn:microsoft.com/office/officeart/2008/layout/HorizontalMultiLevelHierarchy"/>
    <dgm:cxn modelId="{E24CE312-F651-4A00-BD0A-E7B3566FA8BF}" type="presOf" srcId="{46C75E4D-4043-4E65-8DBE-A84C70683D9B}" destId="{185BE974-66F3-42F8-9D20-462F696D4C72}" srcOrd="1" destOrd="0" presId="urn:microsoft.com/office/officeart/2008/layout/HorizontalMultiLevelHierarchy"/>
    <dgm:cxn modelId="{DEB9E204-D814-4B6E-B8BF-1C8F24BDCCEF}" type="presOf" srcId="{4F96A9D7-DA02-4F4B-A568-122A1E257E90}" destId="{0DD7B666-18E1-4E82-879E-38AE5FF8BB84}" srcOrd="0" destOrd="0" presId="urn:microsoft.com/office/officeart/2008/layout/HorizontalMultiLevelHierarchy"/>
    <dgm:cxn modelId="{8D4A7261-B0BD-4EC1-A3FD-212113D399D2}" srcId="{4D2AC01A-7035-484C-9BDE-A6E9C6E40359}" destId="{7C0C5390-FA17-4403-AFF3-3AAA9A55EEE9}" srcOrd="0" destOrd="0" parTransId="{595F2CA1-56A5-4399-AC07-F3521C487B50}" sibTransId="{D5EA1F5F-CA92-4590-9E01-31C1B8957714}"/>
    <dgm:cxn modelId="{22D92405-B7E7-47B4-9A15-4EE61958BAFC}" type="presOf" srcId="{595F2CA1-56A5-4399-AC07-F3521C487B50}" destId="{E678ABE7-A1C4-4B7A-988A-9C76C867C4C2}" srcOrd="0" destOrd="0" presId="urn:microsoft.com/office/officeart/2008/layout/HorizontalMultiLevelHierarchy"/>
    <dgm:cxn modelId="{C8A09866-0659-4416-AD09-DEA184F89EF3}" type="presOf" srcId="{320E1213-ED66-46EB-9154-17934C82BEE6}" destId="{E5427424-0352-4870-BB1A-4396DECB64FD}" srcOrd="0" destOrd="0" presId="urn:microsoft.com/office/officeart/2008/layout/HorizontalMultiLevelHierarchy"/>
    <dgm:cxn modelId="{03BA19CA-26E1-4CCD-BE5E-D577FE5F5DD5}" type="presOf" srcId="{0DC5E249-69B4-4664-8038-F502CDE55BFE}" destId="{A646F2B7-A5A6-49D2-8FA4-22EEE563FEF5}" srcOrd="0" destOrd="0" presId="urn:microsoft.com/office/officeart/2008/layout/HorizontalMultiLevelHierarchy"/>
    <dgm:cxn modelId="{E1DF312C-C195-4698-B329-C86B095FCFF0}" srcId="{4D2AC01A-7035-484C-9BDE-A6E9C6E40359}" destId="{7C9ECCE5-8D46-4E4C-AFC9-67C54A72215E}" srcOrd="2" destOrd="0" parTransId="{320E1213-ED66-46EB-9154-17934C82BEE6}" sibTransId="{03E8B7FC-2CA3-4DFD-80DC-F079255320D2}"/>
    <dgm:cxn modelId="{A176A1D5-DA8C-43DC-8A17-82AECF0D153C}" type="presOf" srcId="{1E776241-8A7A-4F98-9197-900CBF61A26C}" destId="{A8103C85-C39F-42A1-9920-94AC0050C6B1}" srcOrd="1" destOrd="0" presId="urn:microsoft.com/office/officeart/2008/layout/HorizontalMultiLevelHierarchy"/>
    <dgm:cxn modelId="{08FA375F-D775-49C5-ABA6-0C9B83FB037B}" srcId="{79676673-3376-4F54-A0DE-A078F661CA62}" destId="{8D11735C-2712-44C0-AD2B-737799EBB334}" srcOrd="0" destOrd="0" parTransId="{1E776241-8A7A-4F98-9197-900CBF61A26C}" sibTransId="{AAA59C36-89C2-4A35-9392-F21012ED706B}"/>
    <dgm:cxn modelId="{82B00837-606E-4A64-8FCA-22894548AE3B}" srcId="{8D11735C-2712-44C0-AD2B-737799EBB334}" destId="{4D2AC01A-7035-484C-9BDE-A6E9C6E40359}" srcOrd="0" destOrd="0" parTransId="{D6499A1F-7549-4FDF-B82C-A60E705D1F17}" sibTransId="{977FFD27-1D45-49A4-AE81-51D7D894D095}"/>
    <dgm:cxn modelId="{12AE994B-93D1-4D1F-8E6F-CBC521B07CC4}" type="presParOf" srcId="{A646F2B7-A5A6-49D2-8FA4-22EEE563FEF5}" destId="{B8209D40-FA11-4839-914B-0D018C2F253C}" srcOrd="0" destOrd="0" presId="urn:microsoft.com/office/officeart/2008/layout/HorizontalMultiLevelHierarchy"/>
    <dgm:cxn modelId="{B8AC303B-2777-4F16-A6D2-0F3BFEDABCBC}" type="presParOf" srcId="{B8209D40-FA11-4839-914B-0D018C2F253C}" destId="{4D4D7152-535D-4597-B7C8-B6D2040A2D04}" srcOrd="0" destOrd="0" presId="urn:microsoft.com/office/officeart/2008/layout/HorizontalMultiLevelHierarchy"/>
    <dgm:cxn modelId="{7B57E3B7-2AEE-4F67-B4ED-4F2ADFD5C952}" type="presParOf" srcId="{B8209D40-FA11-4839-914B-0D018C2F253C}" destId="{AAC1DD10-0FEC-4AF6-ADD4-7550E5BF9242}" srcOrd="1" destOrd="0" presId="urn:microsoft.com/office/officeart/2008/layout/HorizontalMultiLevelHierarchy"/>
    <dgm:cxn modelId="{FC4EAE53-F056-470B-8059-CC8EADDC87C5}" type="presParOf" srcId="{AAC1DD10-0FEC-4AF6-ADD4-7550E5BF9242}" destId="{06329113-B559-4D62-91D0-D2D4500419DD}" srcOrd="0" destOrd="0" presId="urn:microsoft.com/office/officeart/2008/layout/HorizontalMultiLevelHierarchy"/>
    <dgm:cxn modelId="{CC69BEC6-B4AE-4AF3-AF3B-9D0893397F3B}" type="presParOf" srcId="{06329113-B559-4D62-91D0-D2D4500419DD}" destId="{A8103C85-C39F-42A1-9920-94AC0050C6B1}" srcOrd="0" destOrd="0" presId="urn:microsoft.com/office/officeart/2008/layout/HorizontalMultiLevelHierarchy"/>
    <dgm:cxn modelId="{7A449F2C-91AB-454E-96C8-2F4D3EB69A42}" type="presParOf" srcId="{AAC1DD10-0FEC-4AF6-ADD4-7550E5BF9242}" destId="{17E9BF97-A932-45D7-9F1F-25DD25F2D95B}" srcOrd="1" destOrd="0" presId="urn:microsoft.com/office/officeart/2008/layout/HorizontalMultiLevelHierarchy"/>
    <dgm:cxn modelId="{1C0CA0C3-84DF-481B-B7F2-01F5BCACA9B1}" type="presParOf" srcId="{17E9BF97-A932-45D7-9F1F-25DD25F2D95B}" destId="{302DFF48-4A6A-4778-B077-A0719981231E}" srcOrd="0" destOrd="0" presId="urn:microsoft.com/office/officeart/2008/layout/HorizontalMultiLevelHierarchy"/>
    <dgm:cxn modelId="{4C28035C-327E-4A02-AE65-5AA70895BF2E}" type="presParOf" srcId="{17E9BF97-A932-45D7-9F1F-25DD25F2D95B}" destId="{AC91297F-D76A-473A-BA51-F6E7325A9BD9}" srcOrd="1" destOrd="0" presId="urn:microsoft.com/office/officeart/2008/layout/HorizontalMultiLevelHierarchy"/>
    <dgm:cxn modelId="{A282E6C8-15A6-4BBF-97E3-F36E7ECF75DB}" type="presParOf" srcId="{AC91297F-D76A-473A-BA51-F6E7325A9BD9}" destId="{19C390B7-96E5-42D7-BB02-40328E02986F}" srcOrd="0" destOrd="0" presId="urn:microsoft.com/office/officeart/2008/layout/HorizontalMultiLevelHierarchy"/>
    <dgm:cxn modelId="{DE279172-8DEB-4BC8-ACF3-64905BDF0A99}" type="presParOf" srcId="{19C390B7-96E5-42D7-BB02-40328E02986F}" destId="{78B5A042-2159-421C-9341-49AA57E67048}" srcOrd="0" destOrd="0" presId="urn:microsoft.com/office/officeart/2008/layout/HorizontalMultiLevelHierarchy"/>
    <dgm:cxn modelId="{2443A95E-0A3F-4682-80EC-5F4DBCB093B7}" type="presParOf" srcId="{AC91297F-D76A-473A-BA51-F6E7325A9BD9}" destId="{4E148CE4-797A-402D-8E8A-7B5E0ABC7DF2}" srcOrd="1" destOrd="0" presId="urn:microsoft.com/office/officeart/2008/layout/HorizontalMultiLevelHierarchy"/>
    <dgm:cxn modelId="{95E850E5-75E5-46D5-8B85-875E1A15639F}" type="presParOf" srcId="{4E148CE4-797A-402D-8E8A-7B5E0ABC7DF2}" destId="{76916629-EF22-4C27-A1D9-3F07552071F9}" srcOrd="0" destOrd="0" presId="urn:microsoft.com/office/officeart/2008/layout/HorizontalMultiLevelHierarchy"/>
    <dgm:cxn modelId="{2B1E5673-36E4-4172-8E1F-FDBC636235B4}" type="presParOf" srcId="{4E148CE4-797A-402D-8E8A-7B5E0ABC7DF2}" destId="{6C5F83DD-4E34-4FD6-80FE-0036F9F2B3F4}" srcOrd="1" destOrd="0" presId="urn:microsoft.com/office/officeart/2008/layout/HorizontalMultiLevelHierarchy"/>
    <dgm:cxn modelId="{7CD2F261-D3A0-4F9F-8A31-F44390A2020A}" type="presParOf" srcId="{6C5F83DD-4E34-4FD6-80FE-0036F9F2B3F4}" destId="{E678ABE7-A1C4-4B7A-988A-9C76C867C4C2}" srcOrd="0" destOrd="0" presId="urn:microsoft.com/office/officeart/2008/layout/HorizontalMultiLevelHierarchy"/>
    <dgm:cxn modelId="{EDF45B5C-2A17-457B-A47D-6FE216A257C0}" type="presParOf" srcId="{E678ABE7-A1C4-4B7A-988A-9C76C867C4C2}" destId="{D6FFC9CA-75A5-4805-9CBF-028E5E8BA381}" srcOrd="0" destOrd="0" presId="urn:microsoft.com/office/officeart/2008/layout/HorizontalMultiLevelHierarchy"/>
    <dgm:cxn modelId="{C2A4B08B-6B4A-4701-B8DD-BC73964FEC57}" type="presParOf" srcId="{6C5F83DD-4E34-4FD6-80FE-0036F9F2B3F4}" destId="{B932179D-0AE4-481F-9DB1-504E3B0317AD}" srcOrd="1" destOrd="0" presId="urn:microsoft.com/office/officeart/2008/layout/HorizontalMultiLevelHierarchy"/>
    <dgm:cxn modelId="{CCC6A3A2-7739-4770-B02E-B2821ADC3192}" type="presParOf" srcId="{B932179D-0AE4-481F-9DB1-504E3B0317AD}" destId="{0108FF61-365F-4FB7-B0F9-B679A3B2F7CC}" srcOrd="0" destOrd="0" presId="urn:microsoft.com/office/officeart/2008/layout/HorizontalMultiLevelHierarchy"/>
    <dgm:cxn modelId="{0309EBB5-6F77-423C-9DF5-0E109CF7DD1A}" type="presParOf" srcId="{B932179D-0AE4-481F-9DB1-504E3B0317AD}" destId="{56CB0133-FCCD-499D-88D1-2FD98ED9D28E}" srcOrd="1" destOrd="0" presId="urn:microsoft.com/office/officeart/2008/layout/HorizontalMultiLevelHierarchy"/>
    <dgm:cxn modelId="{7C2D53C5-C6A2-490B-B27B-DF01DD61F32F}" type="presParOf" srcId="{6C5F83DD-4E34-4FD6-80FE-0036F9F2B3F4}" destId="{5204FB7A-1181-4F58-8571-D4B09F2F5C3D}" srcOrd="2" destOrd="0" presId="urn:microsoft.com/office/officeart/2008/layout/HorizontalMultiLevelHierarchy"/>
    <dgm:cxn modelId="{3F96F539-40EF-4FDA-A9FC-4FAA7D2562BF}" type="presParOf" srcId="{5204FB7A-1181-4F58-8571-D4B09F2F5C3D}" destId="{185BE974-66F3-42F8-9D20-462F696D4C72}" srcOrd="0" destOrd="0" presId="urn:microsoft.com/office/officeart/2008/layout/HorizontalMultiLevelHierarchy"/>
    <dgm:cxn modelId="{F4718742-450B-45F1-B5A8-1D85DDDEF354}" type="presParOf" srcId="{6C5F83DD-4E34-4FD6-80FE-0036F9F2B3F4}" destId="{9041F330-4F99-4EE5-92E0-337799DC5AFE}" srcOrd="3" destOrd="0" presId="urn:microsoft.com/office/officeart/2008/layout/HorizontalMultiLevelHierarchy"/>
    <dgm:cxn modelId="{2F81BB2E-AD82-4714-8E5F-C38B4D643103}" type="presParOf" srcId="{9041F330-4F99-4EE5-92E0-337799DC5AFE}" destId="{0DD7B666-18E1-4E82-879E-38AE5FF8BB84}" srcOrd="0" destOrd="0" presId="urn:microsoft.com/office/officeart/2008/layout/HorizontalMultiLevelHierarchy"/>
    <dgm:cxn modelId="{E1C875DA-F873-4DFB-AB06-42BAF46AAB52}" type="presParOf" srcId="{9041F330-4F99-4EE5-92E0-337799DC5AFE}" destId="{80AB9D45-5ABA-433B-BBC7-D531D071D87D}" srcOrd="1" destOrd="0" presId="urn:microsoft.com/office/officeart/2008/layout/HorizontalMultiLevelHierarchy"/>
    <dgm:cxn modelId="{38A7C536-4C8C-4795-940A-BAE3EBE6BA91}" type="presParOf" srcId="{6C5F83DD-4E34-4FD6-80FE-0036F9F2B3F4}" destId="{E5427424-0352-4870-BB1A-4396DECB64FD}" srcOrd="4" destOrd="0" presId="urn:microsoft.com/office/officeart/2008/layout/HorizontalMultiLevelHierarchy"/>
    <dgm:cxn modelId="{073234CB-59A9-463F-BC09-AB546812C54B}" type="presParOf" srcId="{E5427424-0352-4870-BB1A-4396DECB64FD}" destId="{63503C28-0A12-4536-B556-9C2990E0FB47}" srcOrd="0" destOrd="0" presId="urn:microsoft.com/office/officeart/2008/layout/HorizontalMultiLevelHierarchy"/>
    <dgm:cxn modelId="{E178297E-37F8-40E8-B27E-CB69821C3564}" type="presParOf" srcId="{6C5F83DD-4E34-4FD6-80FE-0036F9F2B3F4}" destId="{A5D5D333-FC49-40C7-B3EE-E601B3F024BE}" srcOrd="5" destOrd="0" presId="urn:microsoft.com/office/officeart/2008/layout/HorizontalMultiLevelHierarchy"/>
    <dgm:cxn modelId="{187E556E-5CB2-44AE-A0EC-927B5821DB16}" type="presParOf" srcId="{A5D5D333-FC49-40C7-B3EE-E601B3F024BE}" destId="{3ED86BEE-D4D3-4B92-A64C-2A246EB5D7B3}" srcOrd="0" destOrd="0" presId="urn:microsoft.com/office/officeart/2008/layout/HorizontalMultiLevelHierarchy"/>
    <dgm:cxn modelId="{BF2ECF89-B308-4A8B-BC9D-15FCC5353B4F}" type="presParOf" srcId="{A5D5D333-FC49-40C7-B3EE-E601B3F024BE}" destId="{2F76CFA6-8970-48B8-A075-9C1FB0700394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96A0DA-C968-4C44-AB4E-797F6A04CE30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7F3A43D-6C65-4664-82C1-207EDD1B43AC}">
      <dgm:prSet phldrT="[Texto]"/>
      <dgm:spPr/>
      <dgm:t>
        <a:bodyPr/>
        <a:lstStyle/>
        <a:p>
          <a:r>
            <a:rPr lang="es-MX" dirty="0" smtClean="0"/>
            <a:t>Información</a:t>
          </a:r>
          <a:endParaRPr lang="es-MX" dirty="0"/>
        </a:p>
      </dgm:t>
    </dgm:pt>
    <dgm:pt modelId="{EEE1D3C0-AC0B-4058-8018-AEF4DCDAE442}" type="parTrans" cxnId="{7B729BB4-26FE-4F46-9FFC-FD985C61C446}">
      <dgm:prSet/>
      <dgm:spPr/>
      <dgm:t>
        <a:bodyPr/>
        <a:lstStyle/>
        <a:p>
          <a:endParaRPr lang="es-MX"/>
        </a:p>
      </dgm:t>
    </dgm:pt>
    <dgm:pt modelId="{620D311F-6D93-4569-8568-F59498955FCC}" type="sibTrans" cxnId="{7B729BB4-26FE-4F46-9FFC-FD985C61C446}">
      <dgm:prSet/>
      <dgm:spPr/>
      <dgm:t>
        <a:bodyPr/>
        <a:lstStyle/>
        <a:p>
          <a:endParaRPr lang="es-MX"/>
        </a:p>
      </dgm:t>
    </dgm:pt>
    <dgm:pt modelId="{D6580A21-4F45-498F-AB20-A6C15DE88795}">
      <dgm:prSet phldrT="[Texto]"/>
      <dgm:spPr/>
      <dgm:t>
        <a:bodyPr/>
        <a:lstStyle/>
        <a:p>
          <a:r>
            <a:rPr lang="es-MX" dirty="0" smtClean="0"/>
            <a:t>Competencias</a:t>
          </a:r>
          <a:endParaRPr lang="es-MX" dirty="0"/>
        </a:p>
      </dgm:t>
    </dgm:pt>
    <dgm:pt modelId="{6B04024A-720C-45A1-B809-B95466D08845}" type="parTrans" cxnId="{5EA46820-31F6-4385-9DBB-474619EA6857}">
      <dgm:prSet/>
      <dgm:spPr/>
      <dgm:t>
        <a:bodyPr/>
        <a:lstStyle/>
        <a:p>
          <a:endParaRPr lang="es-MX"/>
        </a:p>
      </dgm:t>
    </dgm:pt>
    <dgm:pt modelId="{02696D00-8857-479A-A5DA-18F44A02E551}" type="sibTrans" cxnId="{5EA46820-31F6-4385-9DBB-474619EA6857}">
      <dgm:prSet/>
      <dgm:spPr/>
      <dgm:t>
        <a:bodyPr/>
        <a:lstStyle/>
        <a:p>
          <a:endParaRPr lang="es-MX"/>
        </a:p>
      </dgm:t>
    </dgm:pt>
    <dgm:pt modelId="{338FB57F-D674-4F97-9D8A-747B9063E394}">
      <dgm:prSet phldrT="[Texto]"/>
      <dgm:spPr/>
      <dgm:t>
        <a:bodyPr/>
        <a:lstStyle/>
        <a:p>
          <a:r>
            <a:rPr lang="es-MX" dirty="0" smtClean="0"/>
            <a:t>Voluntariado</a:t>
          </a:r>
          <a:endParaRPr lang="es-MX" dirty="0"/>
        </a:p>
      </dgm:t>
    </dgm:pt>
    <dgm:pt modelId="{2097FE45-677C-4A0D-9AEF-E875AA2C5E87}" type="parTrans" cxnId="{93ADB80D-3F39-4AE0-A795-1E71A8309E0E}">
      <dgm:prSet/>
      <dgm:spPr/>
      <dgm:t>
        <a:bodyPr/>
        <a:lstStyle/>
        <a:p>
          <a:endParaRPr lang="es-MX"/>
        </a:p>
      </dgm:t>
    </dgm:pt>
    <dgm:pt modelId="{69E58DB2-0482-4046-A046-360AFD0F3567}" type="sibTrans" cxnId="{93ADB80D-3F39-4AE0-A795-1E71A8309E0E}">
      <dgm:prSet/>
      <dgm:spPr/>
      <dgm:t>
        <a:bodyPr/>
        <a:lstStyle/>
        <a:p>
          <a:endParaRPr lang="es-MX"/>
        </a:p>
      </dgm:t>
    </dgm:pt>
    <dgm:pt modelId="{C78BA811-CC94-4659-BF94-09DCE023AFF9}">
      <dgm:prSet phldrT="[Texto]"/>
      <dgm:spPr/>
      <dgm:t>
        <a:bodyPr/>
        <a:lstStyle/>
        <a:p>
          <a:r>
            <a:rPr lang="es-MX" dirty="0" smtClean="0"/>
            <a:t>Tecnología</a:t>
          </a:r>
          <a:endParaRPr lang="es-MX" dirty="0"/>
        </a:p>
      </dgm:t>
    </dgm:pt>
    <dgm:pt modelId="{2F011A04-8194-4D86-8A1D-369C2AF90AD3}" type="parTrans" cxnId="{FE36476A-0241-41F9-B6EE-C01E70E88BFB}">
      <dgm:prSet/>
      <dgm:spPr/>
      <dgm:t>
        <a:bodyPr/>
        <a:lstStyle/>
        <a:p>
          <a:endParaRPr lang="es-MX"/>
        </a:p>
      </dgm:t>
    </dgm:pt>
    <dgm:pt modelId="{8BA573DF-5B49-4A16-92CA-D5908711F686}" type="sibTrans" cxnId="{FE36476A-0241-41F9-B6EE-C01E70E88BFB}">
      <dgm:prSet/>
      <dgm:spPr/>
      <dgm:t>
        <a:bodyPr/>
        <a:lstStyle/>
        <a:p>
          <a:endParaRPr lang="es-MX"/>
        </a:p>
      </dgm:t>
    </dgm:pt>
    <dgm:pt modelId="{15525734-AB9B-48B6-9A64-76874DD6BAF5}" type="pres">
      <dgm:prSet presAssocID="{5596A0DA-C968-4C44-AB4E-797F6A04CE30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41B8090-14C9-4EC8-816E-964641D65E71}" type="pres">
      <dgm:prSet presAssocID="{5596A0DA-C968-4C44-AB4E-797F6A04CE30}" presName="diamond" presStyleLbl="bgShp" presStyleIdx="0" presStyleCnt="1"/>
      <dgm:spPr/>
    </dgm:pt>
    <dgm:pt modelId="{066064BD-01BB-4EC9-8DC6-7E6330900348}" type="pres">
      <dgm:prSet presAssocID="{5596A0DA-C968-4C44-AB4E-797F6A04CE30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95E9A94-6B84-45A7-9A4E-4469E3A35506}" type="pres">
      <dgm:prSet presAssocID="{5596A0DA-C968-4C44-AB4E-797F6A04CE30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B4E236E-BAC8-46D7-82B1-BB83B09DD37A}" type="pres">
      <dgm:prSet presAssocID="{5596A0DA-C968-4C44-AB4E-797F6A04CE30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06EB73A-5E75-4177-AC41-D8EDFB37437D}" type="pres">
      <dgm:prSet presAssocID="{5596A0DA-C968-4C44-AB4E-797F6A04CE30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B729BB4-26FE-4F46-9FFC-FD985C61C446}" srcId="{5596A0DA-C968-4C44-AB4E-797F6A04CE30}" destId="{D7F3A43D-6C65-4664-82C1-207EDD1B43AC}" srcOrd="0" destOrd="0" parTransId="{EEE1D3C0-AC0B-4058-8018-AEF4DCDAE442}" sibTransId="{620D311F-6D93-4569-8568-F59498955FCC}"/>
    <dgm:cxn modelId="{5D1972BE-B895-40D1-9629-C3246EDCBE5E}" type="presOf" srcId="{D6580A21-4F45-498F-AB20-A6C15DE88795}" destId="{D95E9A94-6B84-45A7-9A4E-4469E3A35506}" srcOrd="0" destOrd="0" presId="urn:microsoft.com/office/officeart/2005/8/layout/matrix3"/>
    <dgm:cxn modelId="{FE36476A-0241-41F9-B6EE-C01E70E88BFB}" srcId="{5596A0DA-C968-4C44-AB4E-797F6A04CE30}" destId="{C78BA811-CC94-4659-BF94-09DCE023AFF9}" srcOrd="3" destOrd="0" parTransId="{2F011A04-8194-4D86-8A1D-369C2AF90AD3}" sibTransId="{8BA573DF-5B49-4A16-92CA-D5908711F686}"/>
    <dgm:cxn modelId="{BDEE5AAE-A78F-499B-AFFE-9BBB87530CD2}" type="presOf" srcId="{5596A0DA-C968-4C44-AB4E-797F6A04CE30}" destId="{15525734-AB9B-48B6-9A64-76874DD6BAF5}" srcOrd="0" destOrd="0" presId="urn:microsoft.com/office/officeart/2005/8/layout/matrix3"/>
    <dgm:cxn modelId="{6D851F7A-51DD-4E8D-90E2-7B9B96C538D2}" type="presOf" srcId="{C78BA811-CC94-4659-BF94-09DCE023AFF9}" destId="{806EB73A-5E75-4177-AC41-D8EDFB37437D}" srcOrd="0" destOrd="0" presId="urn:microsoft.com/office/officeart/2005/8/layout/matrix3"/>
    <dgm:cxn modelId="{5EA46820-31F6-4385-9DBB-474619EA6857}" srcId="{5596A0DA-C968-4C44-AB4E-797F6A04CE30}" destId="{D6580A21-4F45-498F-AB20-A6C15DE88795}" srcOrd="1" destOrd="0" parTransId="{6B04024A-720C-45A1-B809-B95466D08845}" sibTransId="{02696D00-8857-479A-A5DA-18F44A02E551}"/>
    <dgm:cxn modelId="{F5616082-9A36-47AF-B2E5-20CA6084AA4B}" type="presOf" srcId="{D7F3A43D-6C65-4664-82C1-207EDD1B43AC}" destId="{066064BD-01BB-4EC9-8DC6-7E6330900348}" srcOrd="0" destOrd="0" presId="urn:microsoft.com/office/officeart/2005/8/layout/matrix3"/>
    <dgm:cxn modelId="{93ADB80D-3F39-4AE0-A795-1E71A8309E0E}" srcId="{5596A0DA-C968-4C44-AB4E-797F6A04CE30}" destId="{338FB57F-D674-4F97-9D8A-747B9063E394}" srcOrd="2" destOrd="0" parTransId="{2097FE45-677C-4A0D-9AEF-E875AA2C5E87}" sibTransId="{69E58DB2-0482-4046-A046-360AFD0F3567}"/>
    <dgm:cxn modelId="{569FA54B-C0BF-42A7-92A1-8385446A07C2}" type="presOf" srcId="{338FB57F-D674-4F97-9D8A-747B9063E394}" destId="{3B4E236E-BAC8-46D7-82B1-BB83B09DD37A}" srcOrd="0" destOrd="0" presId="urn:microsoft.com/office/officeart/2005/8/layout/matrix3"/>
    <dgm:cxn modelId="{2551F6EF-F037-49DB-8113-50CB5D7D54D6}" type="presParOf" srcId="{15525734-AB9B-48B6-9A64-76874DD6BAF5}" destId="{141B8090-14C9-4EC8-816E-964641D65E71}" srcOrd="0" destOrd="0" presId="urn:microsoft.com/office/officeart/2005/8/layout/matrix3"/>
    <dgm:cxn modelId="{F0E19535-17D1-4981-BB38-26F464464367}" type="presParOf" srcId="{15525734-AB9B-48B6-9A64-76874DD6BAF5}" destId="{066064BD-01BB-4EC9-8DC6-7E6330900348}" srcOrd="1" destOrd="0" presId="urn:microsoft.com/office/officeart/2005/8/layout/matrix3"/>
    <dgm:cxn modelId="{EE066CE5-725E-459A-B2C1-699703D45FF0}" type="presParOf" srcId="{15525734-AB9B-48B6-9A64-76874DD6BAF5}" destId="{D95E9A94-6B84-45A7-9A4E-4469E3A35506}" srcOrd="2" destOrd="0" presId="urn:microsoft.com/office/officeart/2005/8/layout/matrix3"/>
    <dgm:cxn modelId="{073B580C-8DC9-496A-8F88-D50890A8A99E}" type="presParOf" srcId="{15525734-AB9B-48B6-9A64-76874DD6BAF5}" destId="{3B4E236E-BAC8-46D7-82B1-BB83B09DD37A}" srcOrd="3" destOrd="0" presId="urn:microsoft.com/office/officeart/2005/8/layout/matrix3"/>
    <dgm:cxn modelId="{8AB40312-92B1-44D4-9CD1-9FECF1DBDE89}" type="presParOf" srcId="{15525734-AB9B-48B6-9A64-76874DD6BAF5}" destId="{806EB73A-5E75-4177-AC41-D8EDFB37437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96A0DA-C968-4C44-AB4E-797F6A04CE30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7F3A43D-6C65-4664-82C1-207EDD1B43AC}">
      <dgm:prSet phldrT="[Texto]"/>
      <dgm:spPr/>
      <dgm:t>
        <a:bodyPr/>
        <a:lstStyle/>
        <a:p>
          <a:r>
            <a:rPr lang="es-MX" dirty="0" smtClean="0"/>
            <a:t>Información</a:t>
          </a:r>
          <a:endParaRPr lang="es-MX" dirty="0"/>
        </a:p>
      </dgm:t>
    </dgm:pt>
    <dgm:pt modelId="{EEE1D3C0-AC0B-4058-8018-AEF4DCDAE442}" type="parTrans" cxnId="{7B729BB4-26FE-4F46-9FFC-FD985C61C446}">
      <dgm:prSet/>
      <dgm:spPr/>
      <dgm:t>
        <a:bodyPr/>
        <a:lstStyle/>
        <a:p>
          <a:endParaRPr lang="es-MX"/>
        </a:p>
      </dgm:t>
    </dgm:pt>
    <dgm:pt modelId="{620D311F-6D93-4569-8568-F59498955FCC}" type="sibTrans" cxnId="{7B729BB4-26FE-4F46-9FFC-FD985C61C446}">
      <dgm:prSet/>
      <dgm:spPr/>
      <dgm:t>
        <a:bodyPr/>
        <a:lstStyle/>
        <a:p>
          <a:endParaRPr lang="es-MX"/>
        </a:p>
      </dgm:t>
    </dgm:pt>
    <dgm:pt modelId="{D6580A21-4F45-498F-AB20-A6C15DE88795}">
      <dgm:prSet phldrT="[Texto]"/>
      <dgm:spPr/>
      <dgm:t>
        <a:bodyPr/>
        <a:lstStyle/>
        <a:p>
          <a:r>
            <a:rPr lang="es-MX" dirty="0" smtClean="0"/>
            <a:t>Competencias</a:t>
          </a:r>
          <a:endParaRPr lang="es-MX" dirty="0"/>
        </a:p>
      </dgm:t>
    </dgm:pt>
    <dgm:pt modelId="{6B04024A-720C-45A1-B809-B95466D08845}" type="parTrans" cxnId="{5EA46820-31F6-4385-9DBB-474619EA6857}">
      <dgm:prSet/>
      <dgm:spPr/>
      <dgm:t>
        <a:bodyPr/>
        <a:lstStyle/>
        <a:p>
          <a:endParaRPr lang="es-MX"/>
        </a:p>
      </dgm:t>
    </dgm:pt>
    <dgm:pt modelId="{02696D00-8857-479A-A5DA-18F44A02E551}" type="sibTrans" cxnId="{5EA46820-31F6-4385-9DBB-474619EA6857}">
      <dgm:prSet/>
      <dgm:spPr/>
      <dgm:t>
        <a:bodyPr/>
        <a:lstStyle/>
        <a:p>
          <a:endParaRPr lang="es-MX"/>
        </a:p>
      </dgm:t>
    </dgm:pt>
    <dgm:pt modelId="{338FB57F-D674-4F97-9D8A-747B9063E394}">
      <dgm:prSet phldrT="[Texto]"/>
      <dgm:spPr/>
      <dgm:t>
        <a:bodyPr/>
        <a:lstStyle/>
        <a:p>
          <a:r>
            <a:rPr lang="es-MX" dirty="0" smtClean="0"/>
            <a:t>Voluntariado</a:t>
          </a:r>
          <a:endParaRPr lang="es-MX" dirty="0"/>
        </a:p>
      </dgm:t>
    </dgm:pt>
    <dgm:pt modelId="{2097FE45-677C-4A0D-9AEF-E875AA2C5E87}" type="parTrans" cxnId="{93ADB80D-3F39-4AE0-A795-1E71A8309E0E}">
      <dgm:prSet/>
      <dgm:spPr/>
      <dgm:t>
        <a:bodyPr/>
        <a:lstStyle/>
        <a:p>
          <a:endParaRPr lang="es-MX"/>
        </a:p>
      </dgm:t>
    </dgm:pt>
    <dgm:pt modelId="{69E58DB2-0482-4046-A046-360AFD0F3567}" type="sibTrans" cxnId="{93ADB80D-3F39-4AE0-A795-1E71A8309E0E}">
      <dgm:prSet/>
      <dgm:spPr/>
      <dgm:t>
        <a:bodyPr/>
        <a:lstStyle/>
        <a:p>
          <a:endParaRPr lang="es-MX"/>
        </a:p>
      </dgm:t>
    </dgm:pt>
    <dgm:pt modelId="{C78BA811-CC94-4659-BF94-09DCE023AFF9}">
      <dgm:prSet phldrT="[Texto]"/>
      <dgm:spPr/>
      <dgm:t>
        <a:bodyPr/>
        <a:lstStyle/>
        <a:p>
          <a:r>
            <a:rPr lang="es-MX" dirty="0" smtClean="0"/>
            <a:t>Tecnología</a:t>
          </a:r>
          <a:endParaRPr lang="es-MX" dirty="0"/>
        </a:p>
      </dgm:t>
    </dgm:pt>
    <dgm:pt modelId="{2F011A04-8194-4D86-8A1D-369C2AF90AD3}" type="parTrans" cxnId="{FE36476A-0241-41F9-B6EE-C01E70E88BFB}">
      <dgm:prSet/>
      <dgm:spPr/>
      <dgm:t>
        <a:bodyPr/>
        <a:lstStyle/>
        <a:p>
          <a:endParaRPr lang="es-MX"/>
        </a:p>
      </dgm:t>
    </dgm:pt>
    <dgm:pt modelId="{8BA573DF-5B49-4A16-92CA-D5908711F686}" type="sibTrans" cxnId="{FE36476A-0241-41F9-B6EE-C01E70E88BFB}">
      <dgm:prSet/>
      <dgm:spPr/>
      <dgm:t>
        <a:bodyPr/>
        <a:lstStyle/>
        <a:p>
          <a:endParaRPr lang="es-MX"/>
        </a:p>
      </dgm:t>
    </dgm:pt>
    <dgm:pt modelId="{15525734-AB9B-48B6-9A64-76874DD6BAF5}" type="pres">
      <dgm:prSet presAssocID="{5596A0DA-C968-4C44-AB4E-797F6A04CE30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41B8090-14C9-4EC8-816E-964641D65E71}" type="pres">
      <dgm:prSet presAssocID="{5596A0DA-C968-4C44-AB4E-797F6A04CE30}" presName="diamond" presStyleLbl="bgShp" presStyleIdx="0" presStyleCnt="1"/>
      <dgm:spPr/>
      <dgm:t>
        <a:bodyPr/>
        <a:lstStyle/>
        <a:p>
          <a:endParaRPr lang="es-MX"/>
        </a:p>
      </dgm:t>
    </dgm:pt>
    <dgm:pt modelId="{066064BD-01BB-4EC9-8DC6-7E6330900348}" type="pres">
      <dgm:prSet presAssocID="{5596A0DA-C968-4C44-AB4E-797F6A04CE30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95E9A94-6B84-45A7-9A4E-4469E3A35506}" type="pres">
      <dgm:prSet presAssocID="{5596A0DA-C968-4C44-AB4E-797F6A04CE30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B4E236E-BAC8-46D7-82B1-BB83B09DD37A}" type="pres">
      <dgm:prSet presAssocID="{5596A0DA-C968-4C44-AB4E-797F6A04CE30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06EB73A-5E75-4177-AC41-D8EDFB37437D}" type="pres">
      <dgm:prSet presAssocID="{5596A0DA-C968-4C44-AB4E-797F6A04CE30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7B729BB4-26FE-4F46-9FFC-FD985C61C446}" srcId="{5596A0DA-C968-4C44-AB4E-797F6A04CE30}" destId="{D7F3A43D-6C65-4664-82C1-207EDD1B43AC}" srcOrd="0" destOrd="0" parTransId="{EEE1D3C0-AC0B-4058-8018-AEF4DCDAE442}" sibTransId="{620D311F-6D93-4569-8568-F59498955FCC}"/>
    <dgm:cxn modelId="{44868047-8497-4FF8-9C56-A281B9DAAEFA}" type="presOf" srcId="{C78BA811-CC94-4659-BF94-09DCE023AFF9}" destId="{806EB73A-5E75-4177-AC41-D8EDFB37437D}" srcOrd="0" destOrd="0" presId="urn:microsoft.com/office/officeart/2005/8/layout/matrix3"/>
    <dgm:cxn modelId="{ACE5A0E0-7123-4A02-B837-A08DCCF75283}" type="presOf" srcId="{D7F3A43D-6C65-4664-82C1-207EDD1B43AC}" destId="{066064BD-01BB-4EC9-8DC6-7E6330900348}" srcOrd="0" destOrd="0" presId="urn:microsoft.com/office/officeart/2005/8/layout/matrix3"/>
    <dgm:cxn modelId="{FE36476A-0241-41F9-B6EE-C01E70E88BFB}" srcId="{5596A0DA-C968-4C44-AB4E-797F6A04CE30}" destId="{C78BA811-CC94-4659-BF94-09DCE023AFF9}" srcOrd="3" destOrd="0" parTransId="{2F011A04-8194-4D86-8A1D-369C2AF90AD3}" sibTransId="{8BA573DF-5B49-4A16-92CA-D5908711F686}"/>
    <dgm:cxn modelId="{CD011E90-E132-49EA-A52A-58D875E4C35B}" type="presOf" srcId="{5596A0DA-C968-4C44-AB4E-797F6A04CE30}" destId="{15525734-AB9B-48B6-9A64-76874DD6BAF5}" srcOrd="0" destOrd="0" presId="urn:microsoft.com/office/officeart/2005/8/layout/matrix3"/>
    <dgm:cxn modelId="{A34B747F-7653-4F5C-A3B4-7C1E2685D80B}" type="presOf" srcId="{338FB57F-D674-4F97-9D8A-747B9063E394}" destId="{3B4E236E-BAC8-46D7-82B1-BB83B09DD37A}" srcOrd="0" destOrd="0" presId="urn:microsoft.com/office/officeart/2005/8/layout/matrix3"/>
    <dgm:cxn modelId="{5EA46820-31F6-4385-9DBB-474619EA6857}" srcId="{5596A0DA-C968-4C44-AB4E-797F6A04CE30}" destId="{D6580A21-4F45-498F-AB20-A6C15DE88795}" srcOrd="1" destOrd="0" parTransId="{6B04024A-720C-45A1-B809-B95466D08845}" sibTransId="{02696D00-8857-479A-A5DA-18F44A02E551}"/>
    <dgm:cxn modelId="{5C67CDB0-7105-4AD1-86A8-B19F221DE6E8}" type="presOf" srcId="{D6580A21-4F45-498F-AB20-A6C15DE88795}" destId="{D95E9A94-6B84-45A7-9A4E-4469E3A35506}" srcOrd="0" destOrd="0" presId="urn:microsoft.com/office/officeart/2005/8/layout/matrix3"/>
    <dgm:cxn modelId="{93ADB80D-3F39-4AE0-A795-1E71A8309E0E}" srcId="{5596A0DA-C968-4C44-AB4E-797F6A04CE30}" destId="{338FB57F-D674-4F97-9D8A-747B9063E394}" srcOrd="2" destOrd="0" parTransId="{2097FE45-677C-4A0D-9AEF-E875AA2C5E87}" sibTransId="{69E58DB2-0482-4046-A046-360AFD0F3567}"/>
    <dgm:cxn modelId="{371D97A3-3670-49F9-B35F-94F0B417C699}" type="presParOf" srcId="{15525734-AB9B-48B6-9A64-76874DD6BAF5}" destId="{141B8090-14C9-4EC8-816E-964641D65E71}" srcOrd="0" destOrd="0" presId="urn:microsoft.com/office/officeart/2005/8/layout/matrix3"/>
    <dgm:cxn modelId="{21178024-3A12-47D4-A25E-AFD74E8E9444}" type="presParOf" srcId="{15525734-AB9B-48B6-9A64-76874DD6BAF5}" destId="{066064BD-01BB-4EC9-8DC6-7E6330900348}" srcOrd="1" destOrd="0" presId="urn:microsoft.com/office/officeart/2005/8/layout/matrix3"/>
    <dgm:cxn modelId="{8813422C-C3CD-4B74-A2D4-51EB8BE4A6BB}" type="presParOf" srcId="{15525734-AB9B-48B6-9A64-76874DD6BAF5}" destId="{D95E9A94-6B84-45A7-9A4E-4469E3A35506}" srcOrd="2" destOrd="0" presId="urn:microsoft.com/office/officeart/2005/8/layout/matrix3"/>
    <dgm:cxn modelId="{0C73924A-A6BE-4FA2-9EFA-6BC25DBA7A99}" type="presParOf" srcId="{15525734-AB9B-48B6-9A64-76874DD6BAF5}" destId="{3B4E236E-BAC8-46D7-82B1-BB83B09DD37A}" srcOrd="3" destOrd="0" presId="urn:microsoft.com/office/officeart/2005/8/layout/matrix3"/>
    <dgm:cxn modelId="{7DA02B04-F9E8-4111-94B9-731A3FE61BE7}" type="presParOf" srcId="{15525734-AB9B-48B6-9A64-76874DD6BAF5}" destId="{806EB73A-5E75-4177-AC41-D8EDFB37437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596A0DA-C968-4C44-AB4E-797F6A04CE30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7F3A43D-6C65-4664-82C1-207EDD1B43AC}">
      <dgm:prSet phldrT="[Texto]"/>
      <dgm:spPr/>
      <dgm:t>
        <a:bodyPr/>
        <a:lstStyle/>
        <a:p>
          <a:r>
            <a:rPr lang="es-MX" dirty="0" smtClean="0"/>
            <a:t>Información</a:t>
          </a:r>
          <a:endParaRPr lang="es-MX" dirty="0"/>
        </a:p>
      </dgm:t>
    </dgm:pt>
    <dgm:pt modelId="{EEE1D3C0-AC0B-4058-8018-AEF4DCDAE442}" type="parTrans" cxnId="{7B729BB4-26FE-4F46-9FFC-FD985C61C446}">
      <dgm:prSet/>
      <dgm:spPr/>
      <dgm:t>
        <a:bodyPr/>
        <a:lstStyle/>
        <a:p>
          <a:endParaRPr lang="es-MX"/>
        </a:p>
      </dgm:t>
    </dgm:pt>
    <dgm:pt modelId="{620D311F-6D93-4569-8568-F59498955FCC}" type="sibTrans" cxnId="{7B729BB4-26FE-4F46-9FFC-FD985C61C446}">
      <dgm:prSet/>
      <dgm:spPr/>
      <dgm:t>
        <a:bodyPr/>
        <a:lstStyle/>
        <a:p>
          <a:endParaRPr lang="es-MX"/>
        </a:p>
      </dgm:t>
    </dgm:pt>
    <dgm:pt modelId="{D6580A21-4F45-498F-AB20-A6C15DE88795}">
      <dgm:prSet phldrT="[Texto]"/>
      <dgm:spPr/>
      <dgm:t>
        <a:bodyPr/>
        <a:lstStyle/>
        <a:p>
          <a:r>
            <a:rPr lang="es-MX" dirty="0" smtClean="0"/>
            <a:t>Competencias</a:t>
          </a:r>
          <a:endParaRPr lang="es-MX" dirty="0"/>
        </a:p>
      </dgm:t>
    </dgm:pt>
    <dgm:pt modelId="{6B04024A-720C-45A1-B809-B95466D08845}" type="parTrans" cxnId="{5EA46820-31F6-4385-9DBB-474619EA6857}">
      <dgm:prSet/>
      <dgm:spPr/>
      <dgm:t>
        <a:bodyPr/>
        <a:lstStyle/>
        <a:p>
          <a:endParaRPr lang="es-MX"/>
        </a:p>
      </dgm:t>
    </dgm:pt>
    <dgm:pt modelId="{02696D00-8857-479A-A5DA-18F44A02E551}" type="sibTrans" cxnId="{5EA46820-31F6-4385-9DBB-474619EA6857}">
      <dgm:prSet/>
      <dgm:spPr/>
      <dgm:t>
        <a:bodyPr/>
        <a:lstStyle/>
        <a:p>
          <a:endParaRPr lang="es-MX"/>
        </a:p>
      </dgm:t>
    </dgm:pt>
    <dgm:pt modelId="{338FB57F-D674-4F97-9D8A-747B9063E394}">
      <dgm:prSet phldrT="[Texto]"/>
      <dgm:spPr/>
      <dgm:t>
        <a:bodyPr/>
        <a:lstStyle/>
        <a:p>
          <a:r>
            <a:rPr lang="es-MX" dirty="0" smtClean="0"/>
            <a:t>Voluntariado</a:t>
          </a:r>
          <a:endParaRPr lang="es-MX" dirty="0"/>
        </a:p>
      </dgm:t>
    </dgm:pt>
    <dgm:pt modelId="{2097FE45-677C-4A0D-9AEF-E875AA2C5E87}" type="parTrans" cxnId="{93ADB80D-3F39-4AE0-A795-1E71A8309E0E}">
      <dgm:prSet/>
      <dgm:spPr/>
      <dgm:t>
        <a:bodyPr/>
        <a:lstStyle/>
        <a:p>
          <a:endParaRPr lang="es-MX"/>
        </a:p>
      </dgm:t>
    </dgm:pt>
    <dgm:pt modelId="{69E58DB2-0482-4046-A046-360AFD0F3567}" type="sibTrans" cxnId="{93ADB80D-3F39-4AE0-A795-1E71A8309E0E}">
      <dgm:prSet/>
      <dgm:spPr/>
      <dgm:t>
        <a:bodyPr/>
        <a:lstStyle/>
        <a:p>
          <a:endParaRPr lang="es-MX"/>
        </a:p>
      </dgm:t>
    </dgm:pt>
    <dgm:pt modelId="{C78BA811-CC94-4659-BF94-09DCE023AFF9}">
      <dgm:prSet phldrT="[Texto]"/>
      <dgm:spPr/>
      <dgm:t>
        <a:bodyPr/>
        <a:lstStyle/>
        <a:p>
          <a:r>
            <a:rPr lang="es-MX" dirty="0" smtClean="0"/>
            <a:t>Tecnología</a:t>
          </a:r>
          <a:endParaRPr lang="es-MX" dirty="0"/>
        </a:p>
      </dgm:t>
    </dgm:pt>
    <dgm:pt modelId="{2F011A04-8194-4D86-8A1D-369C2AF90AD3}" type="parTrans" cxnId="{FE36476A-0241-41F9-B6EE-C01E70E88BFB}">
      <dgm:prSet/>
      <dgm:spPr/>
      <dgm:t>
        <a:bodyPr/>
        <a:lstStyle/>
        <a:p>
          <a:endParaRPr lang="es-MX"/>
        </a:p>
      </dgm:t>
    </dgm:pt>
    <dgm:pt modelId="{8BA573DF-5B49-4A16-92CA-D5908711F686}" type="sibTrans" cxnId="{FE36476A-0241-41F9-B6EE-C01E70E88BFB}">
      <dgm:prSet/>
      <dgm:spPr/>
      <dgm:t>
        <a:bodyPr/>
        <a:lstStyle/>
        <a:p>
          <a:endParaRPr lang="es-MX"/>
        </a:p>
      </dgm:t>
    </dgm:pt>
    <dgm:pt modelId="{15525734-AB9B-48B6-9A64-76874DD6BAF5}" type="pres">
      <dgm:prSet presAssocID="{5596A0DA-C968-4C44-AB4E-797F6A04CE30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141B8090-14C9-4EC8-816E-964641D65E71}" type="pres">
      <dgm:prSet presAssocID="{5596A0DA-C968-4C44-AB4E-797F6A04CE30}" presName="diamond" presStyleLbl="bgShp" presStyleIdx="0" presStyleCnt="1"/>
      <dgm:spPr/>
      <dgm:t>
        <a:bodyPr/>
        <a:lstStyle/>
        <a:p>
          <a:endParaRPr lang="es-MX"/>
        </a:p>
      </dgm:t>
    </dgm:pt>
    <dgm:pt modelId="{066064BD-01BB-4EC9-8DC6-7E6330900348}" type="pres">
      <dgm:prSet presAssocID="{5596A0DA-C968-4C44-AB4E-797F6A04CE30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95E9A94-6B84-45A7-9A4E-4469E3A35506}" type="pres">
      <dgm:prSet presAssocID="{5596A0DA-C968-4C44-AB4E-797F6A04CE30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B4E236E-BAC8-46D7-82B1-BB83B09DD37A}" type="pres">
      <dgm:prSet presAssocID="{5596A0DA-C968-4C44-AB4E-797F6A04CE30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06EB73A-5E75-4177-AC41-D8EDFB37437D}" type="pres">
      <dgm:prSet presAssocID="{5596A0DA-C968-4C44-AB4E-797F6A04CE30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8B6196D7-150C-4BC6-9188-7F2238C49147}" type="presOf" srcId="{D6580A21-4F45-498F-AB20-A6C15DE88795}" destId="{D95E9A94-6B84-45A7-9A4E-4469E3A35506}" srcOrd="0" destOrd="0" presId="urn:microsoft.com/office/officeart/2005/8/layout/matrix3"/>
    <dgm:cxn modelId="{7B729BB4-26FE-4F46-9FFC-FD985C61C446}" srcId="{5596A0DA-C968-4C44-AB4E-797F6A04CE30}" destId="{D7F3A43D-6C65-4664-82C1-207EDD1B43AC}" srcOrd="0" destOrd="0" parTransId="{EEE1D3C0-AC0B-4058-8018-AEF4DCDAE442}" sibTransId="{620D311F-6D93-4569-8568-F59498955FCC}"/>
    <dgm:cxn modelId="{FE36476A-0241-41F9-B6EE-C01E70E88BFB}" srcId="{5596A0DA-C968-4C44-AB4E-797F6A04CE30}" destId="{C78BA811-CC94-4659-BF94-09DCE023AFF9}" srcOrd="3" destOrd="0" parTransId="{2F011A04-8194-4D86-8A1D-369C2AF90AD3}" sibTransId="{8BA573DF-5B49-4A16-92CA-D5908711F686}"/>
    <dgm:cxn modelId="{F2DA725F-C64C-4E49-8E62-130242FF9778}" type="presOf" srcId="{C78BA811-CC94-4659-BF94-09DCE023AFF9}" destId="{806EB73A-5E75-4177-AC41-D8EDFB37437D}" srcOrd="0" destOrd="0" presId="urn:microsoft.com/office/officeart/2005/8/layout/matrix3"/>
    <dgm:cxn modelId="{5EA46820-31F6-4385-9DBB-474619EA6857}" srcId="{5596A0DA-C968-4C44-AB4E-797F6A04CE30}" destId="{D6580A21-4F45-498F-AB20-A6C15DE88795}" srcOrd="1" destOrd="0" parTransId="{6B04024A-720C-45A1-B809-B95466D08845}" sibTransId="{02696D00-8857-479A-A5DA-18F44A02E551}"/>
    <dgm:cxn modelId="{2F429AF3-F099-483F-B0AF-28C7ADB7EE88}" type="presOf" srcId="{338FB57F-D674-4F97-9D8A-747B9063E394}" destId="{3B4E236E-BAC8-46D7-82B1-BB83B09DD37A}" srcOrd="0" destOrd="0" presId="urn:microsoft.com/office/officeart/2005/8/layout/matrix3"/>
    <dgm:cxn modelId="{F08317CA-B535-4897-BF12-09D120BD7085}" type="presOf" srcId="{5596A0DA-C968-4C44-AB4E-797F6A04CE30}" destId="{15525734-AB9B-48B6-9A64-76874DD6BAF5}" srcOrd="0" destOrd="0" presId="urn:microsoft.com/office/officeart/2005/8/layout/matrix3"/>
    <dgm:cxn modelId="{93ADB80D-3F39-4AE0-A795-1E71A8309E0E}" srcId="{5596A0DA-C968-4C44-AB4E-797F6A04CE30}" destId="{338FB57F-D674-4F97-9D8A-747B9063E394}" srcOrd="2" destOrd="0" parTransId="{2097FE45-677C-4A0D-9AEF-E875AA2C5E87}" sibTransId="{69E58DB2-0482-4046-A046-360AFD0F3567}"/>
    <dgm:cxn modelId="{EB722597-E5C9-49E5-909D-3DE87E4D608B}" type="presOf" srcId="{D7F3A43D-6C65-4664-82C1-207EDD1B43AC}" destId="{066064BD-01BB-4EC9-8DC6-7E6330900348}" srcOrd="0" destOrd="0" presId="urn:microsoft.com/office/officeart/2005/8/layout/matrix3"/>
    <dgm:cxn modelId="{EA814E17-20D3-419B-A1D1-E497CF37062B}" type="presParOf" srcId="{15525734-AB9B-48B6-9A64-76874DD6BAF5}" destId="{141B8090-14C9-4EC8-816E-964641D65E71}" srcOrd="0" destOrd="0" presId="urn:microsoft.com/office/officeart/2005/8/layout/matrix3"/>
    <dgm:cxn modelId="{4B41AD05-8A31-4FDB-8FA2-EF7FD60D0B5B}" type="presParOf" srcId="{15525734-AB9B-48B6-9A64-76874DD6BAF5}" destId="{066064BD-01BB-4EC9-8DC6-7E6330900348}" srcOrd="1" destOrd="0" presId="urn:microsoft.com/office/officeart/2005/8/layout/matrix3"/>
    <dgm:cxn modelId="{6253724E-8025-42AD-8569-A629AFD31127}" type="presParOf" srcId="{15525734-AB9B-48B6-9A64-76874DD6BAF5}" destId="{D95E9A94-6B84-45A7-9A4E-4469E3A35506}" srcOrd="2" destOrd="0" presId="urn:microsoft.com/office/officeart/2005/8/layout/matrix3"/>
    <dgm:cxn modelId="{8D34274F-065F-46CC-A96E-DDA9A7E21E4B}" type="presParOf" srcId="{15525734-AB9B-48B6-9A64-76874DD6BAF5}" destId="{3B4E236E-BAC8-46D7-82B1-BB83B09DD37A}" srcOrd="3" destOrd="0" presId="urn:microsoft.com/office/officeart/2005/8/layout/matrix3"/>
    <dgm:cxn modelId="{B7D88F42-BAFF-4668-BF57-2C2783DFC9F2}" type="presParOf" srcId="{15525734-AB9B-48B6-9A64-76874DD6BAF5}" destId="{806EB73A-5E75-4177-AC41-D8EDFB37437D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427424-0352-4870-BB1A-4396DECB64FD}">
      <dsp:nvSpPr>
        <dsp:cNvPr id="0" name=""/>
        <dsp:cNvSpPr/>
      </dsp:nvSpPr>
      <dsp:spPr>
        <a:xfrm>
          <a:off x="6934237" y="2262981"/>
          <a:ext cx="746140" cy="16867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73070" y="0"/>
              </a:lnTo>
              <a:lnTo>
                <a:pt x="373070" y="1686701"/>
              </a:lnTo>
              <a:lnTo>
                <a:pt x="746140" y="168670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600" kern="1200"/>
        </a:p>
      </dsp:txBody>
      <dsp:txXfrm>
        <a:off x="7261198" y="3060223"/>
        <a:ext cx="92218" cy="92218"/>
      </dsp:txXfrm>
    </dsp:sp>
    <dsp:sp modelId="{5204FB7A-1181-4F58-8571-D4B09F2F5C3D}">
      <dsp:nvSpPr>
        <dsp:cNvPr id="0" name=""/>
        <dsp:cNvSpPr/>
      </dsp:nvSpPr>
      <dsp:spPr>
        <a:xfrm>
          <a:off x="6934237" y="2170077"/>
          <a:ext cx="674512" cy="92904"/>
        </a:xfrm>
        <a:custGeom>
          <a:avLst/>
          <a:gdLst/>
          <a:ahLst/>
          <a:cxnLst/>
          <a:rect l="0" t="0" r="0" b="0"/>
          <a:pathLst>
            <a:path>
              <a:moveTo>
                <a:pt x="0" y="92904"/>
              </a:moveTo>
              <a:lnTo>
                <a:pt x="337256" y="92904"/>
              </a:lnTo>
              <a:lnTo>
                <a:pt x="337256" y="0"/>
              </a:lnTo>
              <a:lnTo>
                <a:pt x="674512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7254471" y="2199507"/>
        <a:ext cx="34044" cy="34044"/>
      </dsp:txXfrm>
    </dsp:sp>
    <dsp:sp modelId="{E678ABE7-A1C4-4B7A-988A-9C76C867C4C2}">
      <dsp:nvSpPr>
        <dsp:cNvPr id="0" name=""/>
        <dsp:cNvSpPr/>
      </dsp:nvSpPr>
      <dsp:spPr>
        <a:xfrm>
          <a:off x="6934237" y="599401"/>
          <a:ext cx="746140" cy="1663580"/>
        </a:xfrm>
        <a:custGeom>
          <a:avLst/>
          <a:gdLst/>
          <a:ahLst/>
          <a:cxnLst/>
          <a:rect l="0" t="0" r="0" b="0"/>
          <a:pathLst>
            <a:path>
              <a:moveTo>
                <a:pt x="0" y="1663580"/>
              </a:moveTo>
              <a:lnTo>
                <a:pt x="373070" y="1663580"/>
              </a:lnTo>
              <a:lnTo>
                <a:pt x="373070" y="0"/>
              </a:lnTo>
              <a:lnTo>
                <a:pt x="746140" y="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600" kern="1200"/>
        </a:p>
      </dsp:txBody>
      <dsp:txXfrm>
        <a:off x="7261726" y="1385610"/>
        <a:ext cx="91162" cy="91162"/>
      </dsp:txXfrm>
    </dsp:sp>
    <dsp:sp modelId="{19C390B7-96E5-42D7-BB02-40328E02986F}">
      <dsp:nvSpPr>
        <dsp:cNvPr id="0" name=""/>
        <dsp:cNvSpPr/>
      </dsp:nvSpPr>
      <dsp:spPr>
        <a:xfrm>
          <a:off x="3977569" y="2217261"/>
          <a:ext cx="47927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79278" y="4572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4205226" y="2250999"/>
        <a:ext cx="23963" cy="23963"/>
      </dsp:txXfrm>
    </dsp:sp>
    <dsp:sp modelId="{06329113-B559-4D62-91D0-D2D4500419DD}">
      <dsp:nvSpPr>
        <dsp:cNvPr id="0" name=""/>
        <dsp:cNvSpPr/>
      </dsp:nvSpPr>
      <dsp:spPr>
        <a:xfrm>
          <a:off x="1215608" y="2217261"/>
          <a:ext cx="26345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63459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1340752" y="2256395"/>
        <a:ext cx="13172" cy="13172"/>
      </dsp:txXfrm>
    </dsp:sp>
    <dsp:sp modelId="{4D4D7152-535D-4597-B7C8-B6D2040A2D04}">
      <dsp:nvSpPr>
        <dsp:cNvPr id="0" name=""/>
        <dsp:cNvSpPr/>
      </dsp:nvSpPr>
      <dsp:spPr>
        <a:xfrm rot="16200000">
          <a:off x="-1411077" y="1897677"/>
          <a:ext cx="4522765" cy="730607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100" kern="1200" dirty="0" smtClean="0"/>
            <a:t>CONSEJO DE FUNDADORES</a:t>
          </a:r>
          <a:endParaRPr lang="es-CO" sz="3100" kern="1200" dirty="0"/>
        </a:p>
      </dsp:txBody>
      <dsp:txXfrm rot="16200000">
        <a:off x="-1411077" y="1897677"/>
        <a:ext cx="4522765" cy="730607"/>
      </dsp:txXfrm>
    </dsp:sp>
    <dsp:sp modelId="{302DFF48-4A6A-4778-B077-A0719981231E}">
      <dsp:nvSpPr>
        <dsp:cNvPr id="0" name=""/>
        <dsp:cNvSpPr/>
      </dsp:nvSpPr>
      <dsp:spPr>
        <a:xfrm>
          <a:off x="1479068" y="1672924"/>
          <a:ext cx="2498501" cy="118011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JUNTA DIRECTIVA</a:t>
          </a:r>
          <a:endParaRPr lang="es-CO" sz="1600" kern="1200" dirty="0"/>
        </a:p>
      </dsp:txBody>
      <dsp:txXfrm>
        <a:off x="1479068" y="1672924"/>
        <a:ext cx="2498501" cy="1180113"/>
      </dsp:txXfrm>
    </dsp:sp>
    <dsp:sp modelId="{76916629-EF22-4C27-A1D9-3F07552071F9}">
      <dsp:nvSpPr>
        <dsp:cNvPr id="0" name=""/>
        <dsp:cNvSpPr/>
      </dsp:nvSpPr>
      <dsp:spPr>
        <a:xfrm>
          <a:off x="4456848" y="1725342"/>
          <a:ext cx="2477389" cy="107527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DIRECTORA</a:t>
          </a:r>
          <a:r>
            <a:rPr lang="es-CO" sz="1400" kern="1200" dirty="0" smtClean="0"/>
            <a:t> EJECUTIVA</a:t>
          </a:r>
          <a:endParaRPr lang="es-CO" sz="1400" kern="1200" dirty="0"/>
        </a:p>
      </dsp:txBody>
      <dsp:txXfrm>
        <a:off x="4456848" y="1725342"/>
        <a:ext cx="2477389" cy="1075278"/>
      </dsp:txXfrm>
    </dsp:sp>
    <dsp:sp modelId="{0108FF61-365F-4FB7-B0F9-B679A3B2F7CC}">
      <dsp:nvSpPr>
        <dsp:cNvPr id="0" name=""/>
        <dsp:cNvSpPr/>
      </dsp:nvSpPr>
      <dsp:spPr>
        <a:xfrm>
          <a:off x="7680377" y="0"/>
          <a:ext cx="2776458" cy="119880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ESCUELA DE FORMACIÓN MUSICAL</a:t>
          </a:r>
          <a:endParaRPr lang="es-CO" sz="1600" kern="1200" dirty="0"/>
        </a:p>
      </dsp:txBody>
      <dsp:txXfrm>
        <a:off x="7680377" y="0"/>
        <a:ext cx="2776458" cy="1198802"/>
      </dsp:txXfrm>
    </dsp:sp>
    <dsp:sp modelId="{0DD7B666-18E1-4E82-879E-38AE5FF8BB84}">
      <dsp:nvSpPr>
        <dsp:cNvPr id="0" name=""/>
        <dsp:cNvSpPr/>
      </dsp:nvSpPr>
      <dsp:spPr>
        <a:xfrm>
          <a:off x="7608749" y="1605899"/>
          <a:ext cx="2858463" cy="112835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CURSOS DE ECONOMÍA SOLIDARIA</a:t>
          </a:r>
          <a:endParaRPr lang="es-CO" sz="1600" kern="1200" dirty="0"/>
        </a:p>
      </dsp:txBody>
      <dsp:txXfrm>
        <a:off x="7608749" y="1605899"/>
        <a:ext cx="2858463" cy="1128356"/>
      </dsp:txXfrm>
    </dsp:sp>
    <dsp:sp modelId="{3ED86BEE-D4D3-4B92-A64C-2A246EB5D7B3}">
      <dsp:nvSpPr>
        <dsp:cNvPr id="0" name=""/>
        <dsp:cNvSpPr/>
      </dsp:nvSpPr>
      <dsp:spPr>
        <a:xfrm>
          <a:off x="7680377" y="3508020"/>
          <a:ext cx="2858223" cy="88332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/>
            <a:t>OTROS PROYECTOS</a:t>
          </a:r>
          <a:endParaRPr lang="es-CO" sz="1600" kern="1200" dirty="0"/>
        </a:p>
      </dsp:txBody>
      <dsp:txXfrm>
        <a:off x="7680377" y="3508020"/>
        <a:ext cx="2858223" cy="88332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19490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86451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65363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22490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29266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8149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85840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05116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3520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401545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2328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"/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pPr/>
              <a:t>11/7/2017</a:t>
            </a:fld>
            <a:endParaRPr lang="en-U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3714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4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5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Subtítulo"/>
          <p:cNvSpPr txBox="1">
            <a:spLocks/>
          </p:cNvSpPr>
          <p:nvPr/>
        </p:nvSpPr>
        <p:spPr>
          <a:xfrm>
            <a:off x="1410784" y="3552736"/>
            <a:ext cx="9323614" cy="1459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O" sz="2400" dirty="0" smtClean="0"/>
              <a:t>Presidente: Carolina Carrillo</a:t>
            </a:r>
          </a:p>
          <a:p>
            <a:pPr marL="0" indent="0" algn="ctr">
              <a:buNone/>
            </a:pPr>
            <a:r>
              <a:rPr lang="es-CO" sz="2400" dirty="0" smtClean="0"/>
              <a:t>Directora Ejecutiva: Jimena Reina</a:t>
            </a:r>
          </a:p>
          <a:p>
            <a:pPr marL="0" indent="0" algn="ctr">
              <a:buNone/>
            </a:pPr>
            <a:r>
              <a:rPr lang="es-CO" sz="2400" dirty="0" smtClean="0"/>
              <a:t>Director de Proyectos : Edgar Carrillo</a:t>
            </a:r>
            <a:endParaRPr lang="es-CO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60" t="29714" r="32477" b="38285"/>
          <a:stretch/>
        </p:blipFill>
        <p:spPr bwMode="auto">
          <a:xfrm>
            <a:off x="3074669" y="346166"/>
            <a:ext cx="5917475" cy="1094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998" t="69143" r="26674" b="9143"/>
          <a:stretch/>
        </p:blipFill>
        <p:spPr bwMode="auto">
          <a:xfrm>
            <a:off x="1410784" y="4733472"/>
            <a:ext cx="1208315" cy="144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266" t="68800" r="4688" b="11333"/>
          <a:stretch/>
        </p:blipFill>
        <p:spPr bwMode="auto">
          <a:xfrm>
            <a:off x="9589103" y="5029200"/>
            <a:ext cx="1203265" cy="1183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9099" y="1668780"/>
            <a:ext cx="2373516" cy="1605644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51345" y="1700077"/>
            <a:ext cx="1546947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229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Nuevos Proyectos</a:t>
            </a:r>
            <a:endParaRPr lang="es-CO" dirty="0"/>
          </a:p>
        </p:txBody>
      </p:sp>
      <p:pic>
        <p:nvPicPr>
          <p:cNvPr id="2050" name="Picture 2" descr="Resultado de imagen para CD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8610" y="2114830"/>
            <a:ext cx="4638675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Resultado de imagen para uniminu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sp>
        <p:nvSpPr>
          <p:cNvPr id="5" name="AutoShape 6" descr="Resultado de imagen para uniminu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2056" name="Picture 8" descr="Resultado de imagen para uniminu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5665" y="4142862"/>
            <a:ext cx="2545324" cy="1391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esultado de imagen para GOOGLE FINANCIAMIENTO DE PROYECTOS SOCIAL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9457" y="1624918"/>
            <a:ext cx="3860613" cy="2020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15597" y="4480128"/>
            <a:ext cx="1673860" cy="1669644"/>
          </a:xfrm>
          <a:prstGeom prst="rect">
            <a:avLst/>
          </a:prstGeom>
        </p:spPr>
      </p:pic>
      <p:pic>
        <p:nvPicPr>
          <p:cNvPr id="2060" name="Picture 12" descr="Resultado de imagen para virtualeduc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7117976" y="3722042"/>
            <a:ext cx="3532093" cy="82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736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lh3.googleusercontent.com/AurKaeQebBgJ2mZZOzkTsbjpJus9bhGuwei8xCBpiocSugCLSX_NGrLdN7raqIFmEFD7-OuPDWwEtYVcKf1Cu4LkD2UU2wAq1XilJzSKwYETtF4iXfpQS3ss2zkkS12XQNIqad4qLqHzwDdRRAGSCDuahNy5aSTyH5vhAS8Wibxm8IpwfSRhXZkf9JtqqIF_6AWfPvrYP_wdUUhrEw4FVshWUeuFU9apAr7-9bQlp-_219FrfSb7pRVD1guKcLzbI8GyhbV6rBNUBgCX_n44DpfheZmkJYZ6IIE6PYFR0vBywjLIpVgBXtU2GpboA91bhhZOCePvf07iWwY0RglRy_MpKHfWLgb0ScVW-JH0fu4oQ4B1wFidleOzXaQILKUPdanIsaJXF1vxrJFAj0Y5-KQp9MI33CoKyQM1IQyoAHjaUn1gi0bPXsdf4WFQz72khEkztGhQffBfb_SOUh8NjBukBJ1l6Q0n1dxfThU122cmOzH4jqD37x4mxSgk0eK4Nuv7d4u8ohmYrVEpcjISq66mYv-M_DtSjKrbbiPru25xNxmgekkmJ2AlzsRNerrKip10r_dc282jC0Cz4rz6EbIxchWslvZdgFyz_WXY=w371-h494-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347848"/>
            <a:ext cx="2666968" cy="356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3.googleusercontent.com/VsYH-4A_VdaBnGzrGM_CfV3qS2w4-7HB_RLhXoM1KljtPvNbZY8J7OWz33CCxognTGjyeZsjZAG2XCKgA79SnYFWU2WWVouMb2u6L-QChIy66FI4unTjOiUxIE7qGO0yCRVO2Nfu70iFy3ZSWetnQALKW3CEKeASnlGhG5dwhAwC_E88SQDlbrQPXGCl5KncTN8hCc4PomsWzMmkqm7_bTSrIdyNb-P1Gpjb0YQANpdzR-4OaXoUOXfj0Usn-eDG8EvSUvUYLje6SQftvsl2T4D88VTIMH-G0NTMW-gPVgfqNpwyNZzqErqEe70dRuU5fkdHmldHyjfHaspkZJ95gxaZe6AI8PwVmdJPMJpFoVTiqVsaAaGPXoa7dLNaWSm1ddJFkxU6PUHfCsquUMjX1h0ZihEA8dcLA5vG6DZxSLfqpFp8SREPaOnDwPodJXyJa_7oI0ngJdhEzkPnM2t1PJ5QADGHXlB7wbTC4IrbP-eq18DPKliuEJFHCns0QDLf3517UU6BMn-Uck8vFgNbsL4OwgTXaaFfYn0np9Yl55qxWQo0Fq7x73SbCmj3gE3vPYtnxXJqx2vkeuOFAuveuIoffeTCBJFM-HzpjdtR=w659-h494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147" y="3520885"/>
            <a:ext cx="3599655" cy="269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4959"/>
          <a:stretch/>
        </p:blipFill>
        <p:spPr>
          <a:xfrm>
            <a:off x="3898666" y="474241"/>
            <a:ext cx="4410635" cy="1820724"/>
          </a:xfrm>
          <a:prstGeom prst="rect">
            <a:avLst/>
          </a:prstGeom>
        </p:spPr>
      </p:pic>
      <p:pic>
        <p:nvPicPr>
          <p:cNvPr id="3077" name="Picture 5" descr="D:\Mi Compu\Desktop\FUNDACION SOCIAL SOMOS COOPCHIPAQUE\LANZAMIENTO FUNDACION Y 2° FERIA EMPRESARIAL\FOTOS DEL EVENTO\IMG-20170710-WA00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66305" y="3908609"/>
            <a:ext cx="2707343" cy="203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Mi Compu\Desktop\FUNDACION SOCIAL SOMOS COOPCHIPAQUE\LANZAMIENTO FUNDACION Y 2° FERIA EMPRESARIAL\FOTOS DEL EVENTO\IMG-20170711-WA00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54308" y="2128229"/>
            <a:ext cx="3043885" cy="1713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Mi Compu\Desktop\FUNDACION SOCIAL SOMOS COOPCHIPAQUE\LANZAMIENTO FUNDACION Y 2° FERIA EMPRESARIAL\FOTOS DEL EVENTO\IMG-20170711-WA00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92988" y="507858"/>
            <a:ext cx="2880660" cy="1620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Mi Compu\Desktop\FUNDACION SOCIAL SOMOS COOPCHIPAQUE\LANZAMIENTO FUNDACION Y 2° FERIA EMPRESARIAL\FOTOS DEL EVENTO\IMG-20170711-WA012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853"/>
          <a:stretch/>
        </p:blipFill>
        <p:spPr bwMode="auto">
          <a:xfrm>
            <a:off x="4409188" y="4480103"/>
            <a:ext cx="3389589" cy="173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Mi Compu\Desktop\FUNDACION SOCIAL SOMOS COOPCHIPAQUE\LANZAMIENTO FUNDACION Y 2° FERIA EMPRESARIAL\FOTOS DEL EVENTO\IMG-20170711-WA003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692"/>
          <a:stretch/>
        </p:blipFill>
        <p:spPr bwMode="auto">
          <a:xfrm>
            <a:off x="7822684" y="2279273"/>
            <a:ext cx="2418796" cy="204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6874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413422" y="98132"/>
            <a:ext cx="4592033" cy="1370057"/>
          </a:xfrm>
        </p:spPr>
        <p:txBody>
          <a:bodyPr/>
          <a:lstStyle/>
          <a:p>
            <a:r>
              <a:rPr lang="es-MX" i="1" dirty="0" smtClean="0"/>
              <a:t>PANELA</a:t>
            </a:r>
            <a:endParaRPr lang="es-MX" i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55820" y="1464147"/>
            <a:ext cx="5366197" cy="1655762"/>
          </a:xfrm>
        </p:spPr>
        <p:txBody>
          <a:bodyPr>
            <a:noAutofit/>
          </a:bodyPr>
          <a:lstStyle/>
          <a:p>
            <a:pPr algn="l"/>
            <a:r>
              <a:rPr lang="es-MX" sz="3600" b="1" dirty="0" smtClean="0">
                <a:solidFill>
                  <a:srgbClr val="FF0000"/>
                </a:solidFill>
              </a:rPr>
              <a:t>P</a:t>
            </a:r>
            <a:r>
              <a:rPr lang="es-MX" sz="3600" dirty="0" smtClean="0"/>
              <a:t>lataforma de </a:t>
            </a:r>
          </a:p>
          <a:p>
            <a:pPr algn="l"/>
            <a:r>
              <a:rPr lang="es-MX" sz="3600" b="1" dirty="0" smtClean="0">
                <a:solidFill>
                  <a:srgbClr val="FF0000"/>
                </a:solidFill>
              </a:rPr>
              <a:t>A</a:t>
            </a:r>
            <a:r>
              <a:rPr lang="es-MX" sz="3600" dirty="0" smtClean="0"/>
              <a:t>compañamiento </a:t>
            </a:r>
          </a:p>
          <a:p>
            <a:pPr algn="l"/>
            <a:r>
              <a:rPr lang="es-MX" sz="3600" b="1" dirty="0" smtClean="0">
                <a:solidFill>
                  <a:srgbClr val="FF0000"/>
                </a:solidFill>
              </a:rPr>
              <a:t>N</a:t>
            </a:r>
            <a:r>
              <a:rPr lang="es-MX" sz="3600" dirty="0" smtClean="0"/>
              <a:t>ovedoso a la </a:t>
            </a:r>
          </a:p>
          <a:p>
            <a:pPr algn="l"/>
            <a:r>
              <a:rPr lang="es-MX" sz="3600" b="1" dirty="0" smtClean="0">
                <a:solidFill>
                  <a:srgbClr val="FF0000"/>
                </a:solidFill>
              </a:rPr>
              <a:t>E</a:t>
            </a:r>
            <a:r>
              <a:rPr lang="es-MX" sz="3600" dirty="0" smtClean="0"/>
              <a:t>ducación </a:t>
            </a:r>
          </a:p>
          <a:p>
            <a:pPr algn="l"/>
            <a:r>
              <a:rPr lang="es-MX" sz="3600" b="1" dirty="0" smtClean="0">
                <a:solidFill>
                  <a:srgbClr val="FF0000"/>
                </a:solidFill>
              </a:rPr>
              <a:t>L</a:t>
            </a:r>
            <a:r>
              <a:rPr lang="es-MX" sz="3600" dirty="0" smtClean="0"/>
              <a:t>atino</a:t>
            </a:r>
            <a:endParaRPr lang="es-MX" sz="3600" b="1" dirty="0" smtClean="0">
              <a:solidFill>
                <a:srgbClr val="FF0000"/>
              </a:solidFill>
            </a:endParaRPr>
          </a:p>
          <a:p>
            <a:pPr algn="l"/>
            <a:r>
              <a:rPr lang="es-MX" sz="3600" b="1" dirty="0" smtClean="0">
                <a:solidFill>
                  <a:srgbClr val="FF0000"/>
                </a:solidFill>
              </a:rPr>
              <a:t>A</a:t>
            </a:r>
            <a:r>
              <a:rPr lang="es-MX" sz="3600" dirty="0" smtClean="0"/>
              <a:t>mericana</a:t>
            </a:r>
            <a:endParaRPr lang="es-MX" sz="3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3422" y="1468189"/>
            <a:ext cx="4735131" cy="3551349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6440" y="5835232"/>
            <a:ext cx="12144776" cy="1022768"/>
            <a:chOff x="6440" y="5835232"/>
            <a:chExt cx="12144776" cy="1022768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481"/>
            <a:stretch/>
          </p:blipFill>
          <p:spPr>
            <a:xfrm>
              <a:off x="6440" y="5835232"/>
              <a:ext cx="4797380" cy="1022768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288"/>
            <a:stretch/>
          </p:blipFill>
          <p:spPr>
            <a:xfrm>
              <a:off x="4636394" y="5835232"/>
              <a:ext cx="7514822" cy="1022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88717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4958" y="0"/>
            <a:ext cx="10238704" cy="5356772"/>
          </a:xfrm>
          <a:prstGeom prst="rect">
            <a:avLst/>
          </a:prstGeom>
        </p:spPr>
      </p:pic>
      <p:grpSp>
        <p:nvGrpSpPr>
          <p:cNvPr id="8" name="Grupo 7"/>
          <p:cNvGrpSpPr/>
          <p:nvPr/>
        </p:nvGrpSpPr>
        <p:grpSpPr>
          <a:xfrm>
            <a:off x="6440" y="5835232"/>
            <a:ext cx="12144776" cy="1022768"/>
            <a:chOff x="6440" y="5835232"/>
            <a:chExt cx="12144776" cy="1022768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481"/>
            <a:stretch/>
          </p:blipFill>
          <p:spPr>
            <a:xfrm>
              <a:off x="6440" y="5835232"/>
              <a:ext cx="4797380" cy="1022768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288"/>
            <a:stretch/>
          </p:blipFill>
          <p:spPr>
            <a:xfrm>
              <a:off x="4636394" y="5835232"/>
              <a:ext cx="7514822" cy="1022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18434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7278" y="-39899"/>
            <a:ext cx="10971727" cy="1965951"/>
          </a:xfrm>
        </p:spPr>
        <p:txBody>
          <a:bodyPr>
            <a:normAutofit/>
          </a:bodyPr>
          <a:lstStyle/>
          <a:p>
            <a:pPr algn="ctr"/>
            <a:r>
              <a:rPr lang="es-MX" dirty="0" smtClean="0"/>
              <a:t>EJES DE PANELA </a:t>
            </a:r>
            <a:endParaRPr lang="es-MX" sz="4400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1246498516"/>
              </p:ext>
            </p:extLst>
          </p:nvPr>
        </p:nvGraphicFramePr>
        <p:xfrm>
          <a:off x="3549603" y="1395490"/>
          <a:ext cx="4987076" cy="4168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upo 6"/>
          <p:cNvGrpSpPr/>
          <p:nvPr/>
        </p:nvGrpSpPr>
        <p:grpSpPr>
          <a:xfrm>
            <a:off x="6440" y="5835232"/>
            <a:ext cx="12144776" cy="1022768"/>
            <a:chOff x="6440" y="5835232"/>
            <a:chExt cx="12144776" cy="1022768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481"/>
            <a:stretch/>
          </p:blipFill>
          <p:spPr>
            <a:xfrm>
              <a:off x="6440" y="5835232"/>
              <a:ext cx="4797380" cy="1022768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288"/>
            <a:stretch/>
          </p:blipFill>
          <p:spPr>
            <a:xfrm>
              <a:off x="4636394" y="5835232"/>
              <a:ext cx="7514822" cy="1022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64553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646090" y="97270"/>
            <a:ext cx="10515600" cy="1325563"/>
          </a:xfrm>
        </p:spPr>
        <p:txBody>
          <a:bodyPr/>
          <a:lstStyle/>
          <a:p>
            <a:pPr algn="ctr"/>
            <a:r>
              <a:rPr lang="es-MX" dirty="0" smtClean="0"/>
              <a:t>¿Cómo mejoramos las oportunidades?</a:t>
            </a:r>
            <a:endParaRPr lang="es-MX" dirty="0"/>
          </a:p>
        </p:txBody>
      </p:sp>
      <p:sp>
        <p:nvSpPr>
          <p:cNvPr id="15" name="Rectángulo 14"/>
          <p:cNvSpPr/>
          <p:nvPr/>
        </p:nvSpPr>
        <p:spPr>
          <a:xfrm>
            <a:off x="9210543" y="3463123"/>
            <a:ext cx="29814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Lucida Sans Unicode" panose="020B0602030504020204" pitchFamily="34" charset="0"/>
              </a:rPr>
              <a:t>-Hey</a:t>
            </a:r>
            <a:r>
              <a:rPr lang="en-US" dirty="0">
                <a:solidFill>
                  <a:srgbClr val="000000"/>
                </a:solidFill>
                <a:latin typeface="Lucida Sans Unicode" panose="020B0602030504020204" pitchFamily="34" charset="0"/>
              </a:rPr>
              <a:t>! Teachers! Leave them kids alone!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Lucida Sans Unicode" panose="020B0602030504020204" pitchFamily="34" charset="0"/>
              </a:rPr>
              <a:t>All in all it's just another brick in the wall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  <a:latin typeface="Lucida Sans Unicode" panose="020B0602030504020204" pitchFamily="34" charset="0"/>
              </a:rPr>
              <a:t>All in </a:t>
            </a:r>
            <a:r>
              <a:rPr lang="en-US" dirty="0" smtClean="0">
                <a:solidFill>
                  <a:srgbClr val="000000"/>
                </a:solidFill>
                <a:latin typeface="Lucida Sans Unicode" panose="020B0602030504020204" pitchFamily="34" charset="0"/>
              </a:rPr>
              <a:t>all </a:t>
            </a:r>
            <a:r>
              <a:rPr lang="en-US" dirty="0">
                <a:solidFill>
                  <a:srgbClr val="000000"/>
                </a:solidFill>
                <a:latin typeface="Lucida Sans Unicode" panose="020B0602030504020204" pitchFamily="34" charset="0"/>
              </a:rPr>
              <a:t>you're just another brick in the </a:t>
            </a:r>
            <a:r>
              <a:rPr lang="en-US" dirty="0" smtClean="0">
                <a:solidFill>
                  <a:srgbClr val="000000"/>
                </a:solidFill>
                <a:latin typeface="Lucida Sans Unicode" panose="020B0602030504020204" pitchFamily="34" charset="0"/>
              </a:rPr>
              <a:t>wall –</a:t>
            </a:r>
          </a:p>
          <a:p>
            <a:r>
              <a:rPr lang="en-US" dirty="0" smtClean="0">
                <a:solidFill>
                  <a:srgbClr val="000000"/>
                </a:solidFill>
                <a:latin typeface="Lucida Sans Unicode" panose="020B0602030504020204" pitchFamily="34" charset="0"/>
              </a:rPr>
              <a:t>Pink Floyd</a:t>
            </a:r>
            <a:endParaRPr lang="es-MX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76" t="24226" r="2363" b="10610"/>
          <a:stretch/>
        </p:blipFill>
        <p:spPr>
          <a:xfrm>
            <a:off x="0" y="1422833"/>
            <a:ext cx="5606683" cy="3867831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5499" y="1435925"/>
            <a:ext cx="2466975" cy="184785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40805" y="1422833"/>
            <a:ext cx="2466975" cy="1847850"/>
          </a:xfrm>
          <a:prstGeom prst="rect">
            <a:avLst/>
          </a:prstGeom>
        </p:spPr>
      </p:pic>
      <p:sp>
        <p:nvSpPr>
          <p:cNvPr id="19" name="CuadroTexto 18"/>
          <p:cNvSpPr txBox="1"/>
          <p:nvPr/>
        </p:nvSpPr>
        <p:spPr>
          <a:xfrm>
            <a:off x="5903890" y="3339377"/>
            <a:ext cx="420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VS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9121" y="3369599"/>
            <a:ext cx="2561421" cy="1921065"/>
          </a:xfrm>
          <a:prstGeom prst="rect">
            <a:avLst/>
          </a:prstGeom>
        </p:spPr>
      </p:pic>
      <p:grpSp>
        <p:nvGrpSpPr>
          <p:cNvPr id="21" name="Grupo 20"/>
          <p:cNvGrpSpPr/>
          <p:nvPr/>
        </p:nvGrpSpPr>
        <p:grpSpPr>
          <a:xfrm>
            <a:off x="6440" y="5835232"/>
            <a:ext cx="12144776" cy="1022768"/>
            <a:chOff x="6440" y="5835232"/>
            <a:chExt cx="12144776" cy="1022768"/>
          </a:xfrm>
        </p:grpSpPr>
        <p:pic>
          <p:nvPicPr>
            <p:cNvPr id="24" name="Imagen 2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481"/>
            <a:stretch/>
          </p:blipFill>
          <p:spPr>
            <a:xfrm>
              <a:off x="6440" y="5835232"/>
              <a:ext cx="4797380" cy="1022768"/>
            </a:xfrm>
            <a:prstGeom prst="rect">
              <a:avLst/>
            </a:prstGeom>
          </p:spPr>
        </p:pic>
        <p:pic>
          <p:nvPicPr>
            <p:cNvPr id="25" name="Imagen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288"/>
            <a:stretch/>
          </p:blipFill>
          <p:spPr>
            <a:xfrm>
              <a:off x="4636394" y="5835232"/>
              <a:ext cx="7514822" cy="1022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02372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52328" y="1591098"/>
            <a:ext cx="5705341" cy="3764855"/>
          </a:xfrm>
        </p:spPr>
        <p:txBody>
          <a:bodyPr>
            <a:normAutofit/>
          </a:bodyPr>
          <a:lstStyle/>
          <a:p>
            <a:r>
              <a:rPr lang="es-MX" dirty="0" smtClean="0"/>
              <a:t>Estatura: 180 </a:t>
            </a:r>
            <a:r>
              <a:rPr lang="es-MX" dirty="0" err="1" smtClean="0"/>
              <a:t>cms</a:t>
            </a:r>
            <a:endParaRPr lang="es-MX" dirty="0" smtClean="0"/>
          </a:p>
          <a:p>
            <a:r>
              <a:rPr lang="es-MX" dirty="0" smtClean="0"/>
              <a:t>Peso : 70 Kilogramos</a:t>
            </a:r>
          </a:p>
          <a:p>
            <a:r>
              <a:rPr lang="es-MX" dirty="0" smtClean="0"/>
              <a:t>Inicios: Vóleibol – Atletismo - Salto Alto – Salto largo</a:t>
            </a:r>
          </a:p>
          <a:p>
            <a:r>
              <a:rPr lang="es-MX" dirty="0" smtClean="0"/>
              <a:t>Gustos: Música – Deporte</a:t>
            </a:r>
          </a:p>
          <a:p>
            <a:r>
              <a:rPr lang="es-MX" dirty="0" smtClean="0"/>
              <a:t>Fortaleza psicológica - Honradez - Disciplina - Tranquilidad - Carisma</a:t>
            </a:r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1552470"/>
            <a:ext cx="5652329" cy="3764855"/>
          </a:xfrm>
          <a:prstGeom prst="rect">
            <a:avLst/>
          </a:prstGeom>
        </p:spPr>
      </p:pic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s-MX" dirty="0" smtClean="0"/>
              <a:t>¿Disrupción? ¿Innovación?</a:t>
            </a:r>
            <a:endParaRPr lang="es-MX" dirty="0"/>
          </a:p>
        </p:txBody>
      </p:sp>
      <p:grpSp>
        <p:nvGrpSpPr>
          <p:cNvPr id="15" name="Grupo 14"/>
          <p:cNvGrpSpPr/>
          <p:nvPr/>
        </p:nvGrpSpPr>
        <p:grpSpPr>
          <a:xfrm>
            <a:off x="6440" y="5835232"/>
            <a:ext cx="12144776" cy="1022768"/>
            <a:chOff x="6440" y="5835232"/>
            <a:chExt cx="12144776" cy="1022768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481"/>
            <a:stretch/>
          </p:blipFill>
          <p:spPr>
            <a:xfrm>
              <a:off x="6440" y="5835232"/>
              <a:ext cx="4797380" cy="1022768"/>
            </a:xfrm>
            <a:prstGeom prst="rect">
              <a:avLst/>
            </a:prstGeom>
          </p:spPr>
        </p:pic>
        <p:pic>
          <p:nvPicPr>
            <p:cNvPr id="17" name="Imagen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288"/>
            <a:stretch/>
          </p:blipFill>
          <p:spPr>
            <a:xfrm>
              <a:off x="4636394" y="5835232"/>
              <a:ext cx="7514822" cy="1022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42283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dirty="0" smtClean="0"/>
              <a:t>Tecnología Actual</a:t>
            </a:r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Ciencia de datos</a:t>
            </a:r>
          </a:p>
          <a:p>
            <a:r>
              <a:rPr lang="es-MX" dirty="0" smtClean="0"/>
              <a:t>Big Data</a:t>
            </a:r>
          </a:p>
          <a:p>
            <a:r>
              <a:rPr lang="es-MX" dirty="0" smtClean="0"/>
              <a:t>Machine </a:t>
            </a:r>
            <a:r>
              <a:rPr lang="es-MX" dirty="0" err="1" smtClean="0"/>
              <a:t>Learning</a:t>
            </a:r>
            <a:endParaRPr lang="es-MX" dirty="0" smtClean="0"/>
          </a:p>
          <a:p>
            <a:r>
              <a:rPr lang="es-MX" dirty="0" smtClean="0"/>
              <a:t>Analítica </a:t>
            </a:r>
            <a:r>
              <a:rPr lang="es-MX" dirty="0"/>
              <a:t>de </a:t>
            </a:r>
            <a:r>
              <a:rPr lang="es-MX" dirty="0" smtClean="0"/>
              <a:t>Aprendizaje</a:t>
            </a:r>
          </a:p>
          <a:p>
            <a:r>
              <a:rPr lang="es-MX" dirty="0" smtClean="0"/>
              <a:t>Minería de Datos</a:t>
            </a:r>
          </a:p>
          <a:p>
            <a:r>
              <a:rPr lang="es-MX" dirty="0" smtClean="0"/>
              <a:t>Análisis Estadístico (Predictibilidad)</a:t>
            </a:r>
          </a:p>
          <a:p>
            <a:pPr marL="0" indent="0">
              <a:buNone/>
            </a:pPr>
            <a:endParaRPr lang="es-MX" dirty="0"/>
          </a:p>
        </p:txBody>
      </p:sp>
      <p:grpSp>
        <p:nvGrpSpPr>
          <p:cNvPr id="8" name="Grupo 7"/>
          <p:cNvGrpSpPr/>
          <p:nvPr/>
        </p:nvGrpSpPr>
        <p:grpSpPr>
          <a:xfrm>
            <a:off x="8074874" y="2254310"/>
            <a:ext cx="1625838" cy="1625838"/>
            <a:chOff x="2556070" y="2146940"/>
            <a:chExt cx="1625838" cy="1625838"/>
          </a:xfrm>
        </p:grpSpPr>
        <p:sp>
          <p:nvSpPr>
            <p:cNvPr id="12" name="Rectángulo redondeado 11"/>
            <p:cNvSpPr/>
            <p:nvPr/>
          </p:nvSpPr>
          <p:spPr>
            <a:xfrm>
              <a:off x="2556070" y="2146940"/>
              <a:ext cx="1625838" cy="162583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ángulo 12"/>
            <p:cNvSpPr/>
            <p:nvPr/>
          </p:nvSpPr>
          <p:spPr>
            <a:xfrm>
              <a:off x="2635437" y="2226307"/>
              <a:ext cx="1467104" cy="14671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800" kern="1200" dirty="0" smtClean="0"/>
                <a:t>Tecnología</a:t>
              </a:r>
              <a:endParaRPr lang="es-MX" sz="1800" kern="1200" dirty="0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6440" y="5835232"/>
            <a:ext cx="12144776" cy="1022768"/>
            <a:chOff x="6440" y="5835232"/>
            <a:chExt cx="12144776" cy="1022768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481"/>
            <a:stretch/>
          </p:blipFill>
          <p:spPr>
            <a:xfrm>
              <a:off x="6440" y="5835232"/>
              <a:ext cx="4797380" cy="1022768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288"/>
            <a:stretch/>
          </p:blipFill>
          <p:spPr>
            <a:xfrm>
              <a:off x="4636394" y="5835232"/>
              <a:ext cx="7514822" cy="1022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6968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dirty="0" smtClean="0"/>
              <a:t>El valor de tener la Información</a:t>
            </a:r>
            <a:endParaRPr lang="es-MX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 smtClean="0"/>
              <a:t>Google</a:t>
            </a:r>
          </a:p>
          <a:p>
            <a:r>
              <a:rPr lang="es-MX" dirty="0" smtClean="0"/>
              <a:t>Facebook</a:t>
            </a:r>
          </a:p>
          <a:p>
            <a:r>
              <a:rPr lang="es-MX" dirty="0"/>
              <a:t>IBM Watson</a:t>
            </a:r>
            <a:endParaRPr lang="es-MX" dirty="0" smtClean="0"/>
          </a:p>
          <a:p>
            <a:r>
              <a:rPr lang="es-MX" dirty="0" smtClean="0"/>
              <a:t>Internet de las Cosas</a:t>
            </a:r>
          </a:p>
          <a:p>
            <a:r>
              <a:rPr lang="es-MX" dirty="0" smtClean="0"/>
              <a:t>Inteligencia Artificial</a:t>
            </a:r>
          </a:p>
          <a:p>
            <a:endParaRPr lang="es-MX" dirty="0"/>
          </a:p>
        </p:txBody>
      </p:sp>
      <p:grpSp>
        <p:nvGrpSpPr>
          <p:cNvPr id="8" name="Grupo 7"/>
          <p:cNvGrpSpPr/>
          <p:nvPr/>
        </p:nvGrpSpPr>
        <p:grpSpPr>
          <a:xfrm>
            <a:off x="7639915" y="2254310"/>
            <a:ext cx="1625838" cy="1625838"/>
            <a:chOff x="805167" y="396037"/>
            <a:chExt cx="1625838" cy="1625838"/>
          </a:xfrm>
        </p:grpSpPr>
        <p:sp>
          <p:nvSpPr>
            <p:cNvPr id="12" name="Rectángulo redondeado 11"/>
            <p:cNvSpPr/>
            <p:nvPr/>
          </p:nvSpPr>
          <p:spPr>
            <a:xfrm>
              <a:off x="805167" y="396037"/>
              <a:ext cx="1625838" cy="162583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ángulo 12"/>
            <p:cNvSpPr/>
            <p:nvPr/>
          </p:nvSpPr>
          <p:spPr>
            <a:xfrm>
              <a:off x="884534" y="475404"/>
              <a:ext cx="1467104" cy="14671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800" kern="1200" dirty="0" smtClean="0"/>
                <a:t>Información</a:t>
              </a:r>
              <a:endParaRPr lang="es-MX" sz="1800" kern="1200" dirty="0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6440" y="5835232"/>
            <a:ext cx="12144776" cy="1022768"/>
            <a:chOff x="6440" y="5835232"/>
            <a:chExt cx="12144776" cy="1022768"/>
          </a:xfrm>
        </p:grpSpPr>
        <p:pic>
          <p:nvPicPr>
            <p:cNvPr id="15" name="Imagen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481"/>
            <a:stretch/>
          </p:blipFill>
          <p:spPr>
            <a:xfrm>
              <a:off x="6440" y="5835232"/>
              <a:ext cx="4797380" cy="1022768"/>
            </a:xfrm>
            <a:prstGeom prst="rect">
              <a:avLst/>
            </a:prstGeom>
          </p:spPr>
        </p:pic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288"/>
            <a:stretch/>
          </p:blipFill>
          <p:spPr>
            <a:xfrm>
              <a:off x="4636394" y="5835232"/>
              <a:ext cx="7514822" cy="1022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13101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MX" dirty="0" smtClean="0"/>
              <a:t>El valor del voluntariado</a:t>
            </a:r>
            <a:endParaRPr lang="es-MX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48048" y="1542290"/>
            <a:ext cx="10515600" cy="4351338"/>
          </a:xfrm>
        </p:spPr>
        <p:txBody>
          <a:bodyPr/>
          <a:lstStyle/>
          <a:p>
            <a:r>
              <a:rPr lang="es-MX" dirty="0"/>
              <a:t>Expandir las redes profesionales</a:t>
            </a:r>
          </a:p>
          <a:p>
            <a:r>
              <a:rPr lang="es-MX" dirty="0"/>
              <a:t>Subir el autoestima</a:t>
            </a:r>
          </a:p>
          <a:p>
            <a:r>
              <a:rPr lang="es-MX" dirty="0"/>
              <a:t>Conocer gente nueva</a:t>
            </a:r>
          </a:p>
          <a:p>
            <a:r>
              <a:rPr lang="es-MX" dirty="0"/>
              <a:t>Desarrollar nuevas habilidades</a:t>
            </a:r>
          </a:p>
          <a:p>
            <a:r>
              <a:rPr lang="es-MX" dirty="0"/>
              <a:t>Aprender a trabajar en equipo</a:t>
            </a:r>
          </a:p>
          <a:p>
            <a:r>
              <a:rPr lang="es-MX" dirty="0"/>
              <a:t>Satisfacción personal y profesional</a:t>
            </a:r>
          </a:p>
          <a:p>
            <a:r>
              <a:rPr lang="es-MX" dirty="0"/>
              <a:t>Aporte a la comunidad</a:t>
            </a:r>
          </a:p>
          <a:p>
            <a:endParaRPr lang="es-MX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1386" y="1630273"/>
            <a:ext cx="4736721" cy="3547969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8396827" y="2688156"/>
            <a:ext cx="1625838" cy="1625838"/>
            <a:chOff x="805167" y="2146940"/>
            <a:chExt cx="1625838" cy="1625838"/>
          </a:xfrm>
        </p:grpSpPr>
        <p:sp>
          <p:nvSpPr>
            <p:cNvPr id="15" name="Rectángulo redondeado 14"/>
            <p:cNvSpPr/>
            <p:nvPr/>
          </p:nvSpPr>
          <p:spPr>
            <a:xfrm>
              <a:off x="805167" y="2146940"/>
              <a:ext cx="1625838" cy="162583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ángulo 15"/>
            <p:cNvSpPr/>
            <p:nvPr/>
          </p:nvSpPr>
          <p:spPr>
            <a:xfrm>
              <a:off x="884534" y="2226307"/>
              <a:ext cx="1467104" cy="146710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800" kern="1200" dirty="0" smtClean="0"/>
                <a:t>Voluntariado</a:t>
              </a:r>
              <a:endParaRPr lang="es-MX" sz="1800" kern="1200" dirty="0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6440" y="5835232"/>
            <a:ext cx="12144776" cy="1022768"/>
            <a:chOff x="6440" y="5835232"/>
            <a:chExt cx="12144776" cy="1022768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481"/>
            <a:stretch/>
          </p:blipFill>
          <p:spPr>
            <a:xfrm>
              <a:off x="6440" y="5835232"/>
              <a:ext cx="4797380" cy="1022768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288"/>
            <a:stretch/>
          </p:blipFill>
          <p:spPr>
            <a:xfrm>
              <a:off x="4636394" y="5835232"/>
              <a:ext cx="7514822" cy="1022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77413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4"/>
          <p:cNvGrpSpPr/>
          <p:nvPr/>
        </p:nvGrpSpPr>
        <p:grpSpPr>
          <a:xfrm>
            <a:off x="6440" y="5835232"/>
            <a:ext cx="12144776" cy="1022768"/>
            <a:chOff x="6440" y="5835232"/>
            <a:chExt cx="12144776" cy="1022768"/>
          </a:xfrm>
        </p:grpSpPr>
        <p:pic>
          <p:nvPicPr>
            <p:cNvPr id="5" name="Imagen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481"/>
            <a:stretch/>
          </p:blipFill>
          <p:spPr>
            <a:xfrm>
              <a:off x="6440" y="5835232"/>
              <a:ext cx="4797380" cy="1022768"/>
            </a:xfrm>
            <a:prstGeom prst="rect">
              <a:avLst/>
            </a:prstGeom>
          </p:spPr>
        </p:pic>
        <p:pic>
          <p:nvPicPr>
            <p:cNvPr id="6" name="Imagen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288"/>
            <a:stretch/>
          </p:blipFill>
          <p:spPr>
            <a:xfrm>
              <a:off x="4636394" y="5835232"/>
              <a:ext cx="7514822" cy="1022768"/>
            </a:xfrm>
            <a:prstGeom prst="rect">
              <a:avLst/>
            </a:prstGeom>
          </p:spPr>
        </p:pic>
      </p:grpSp>
      <p:sp>
        <p:nvSpPr>
          <p:cNvPr id="7" name="2 Marcador de contenido"/>
          <p:cNvSpPr txBox="1">
            <a:spLocks/>
          </p:cNvSpPr>
          <p:nvPr/>
        </p:nvSpPr>
        <p:spPr>
          <a:xfrm>
            <a:off x="457199" y="1600200"/>
            <a:ext cx="11005457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O" dirty="0" smtClean="0"/>
              <a:t>2014 – 2016 Crecimiento de la Escuela de Formación musical.</a:t>
            </a:r>
          </a:p>
          <a:p>
            <a:pPr algn="just"/>
            <a:r>
              <a:rPr lang="es-CO" dirty="0" smtClean="0"/>
              <a:t>2016  Oct. Participación en el 5° Encuentro de Fundaciones.</a:t>
            </a:r>
          </a:p>
          <a:p>
            <a:pPr algn="just"/>
            <a:r>
              <a:rPr lang="es-CO" dirty="0" smtClean="0"/>
              <a:t>2016 Dic. Aprobación de la creación por Asamblea de delegados de </a:t>
            </a:r>
            <a:r>
              <a:rPr lang="es-CO" dirty="0" err="1" smtClean="0"/>
              <a:t>Coopchipaque</a:t>
            </a:r>
            <a:r>
              <a:rPr lang="es-CO" dirty="0" smtClean="0"/>
              <a:t>.</a:t>
            </a:r>
          </a:p>
          <a:p>
            <a:pPr algn="just"/>
            <a:r>
              <a:rPr lang="es-CO" dirty="0" smtClean="0"/>
              <a:t>2017  Mar.  Registro ante Cámara de Comercio de Bogotá.</a:t>
            </a:r>
          </a:p>
          <a:p>
            <a:pPr algn="just"/>
            <a:r>
              <a:rPr lang="es-CO" dirty="0" smtClean="0"/>
              <a:t>2017 Jul. Lanzamiento  oficial de la Fundación.</a:t>
            </a:r>
          </a:p>
          <a:p>
            <a:pPr algn="just"/>
            <a:r>
              <a:rPr lang="es-CO" dirty="0" smtClean="0"/>
              <a:t>2017 </a:t>
            </a:r>
            <a:r>
              <a:rPr lang="es-CO" dirty="0" err="1" smtClean="0"/>
              <a:t>Ago</a:t>
            </a:r>
            <a:r>
              <a:rPr lang="es-CO" dirty="0" smtClean="0"/>
              <a:t> Certificación  de Vigilancia y Control ante Gobernación de Cundinamarca.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CO" dirty="0" smtClean="0"/>
          </a:p>
          <a:p>
            <a:pPr marL="0" indent="0" algn="ctr">
              <a:buNone/>
            </a:pPr>
            <a:r>
              <a:rPr lang="es-CO" dirty="0" smtClean="0"/>
              <a:t>SOMOS: Inicialmente somos todos los municipios del Oriente de Cundinamarca con proyección Nacional e Internacional</a:t>
            </a:r>
            <a:endParaRPr lang="es-CO" dirty="0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2008415" y="290967"/>
            <a:ext cx="8229600" cy="1143000"/>
          </a:xfrm>
        </p:spPr>
        <p:txBody>
          <a:bodyPr/>
          <a:lstStyle/>
          <a:p>
            <a:pPr algn="ctr"/>
            <a:r>
              <a:rPr lang="es-CO" dirty="0" smtClean="0"/>
              <a:t>HISTORIA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xmlns="" val="374828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7278" y="-39899"/>
            <a:ext cx="10971727" cy="1965951"/>
          </a:xfrm>
        </p:spPr>
        <p:txBody>
          <a:bodyPr>
            <a:normAutofit/>
          </a:bodyPr>
          <a:lstStyle/>
          <a:p>
            <a:pPr algn="ctr"/>
            <a:r>
              <a:rPr lang="es-MX" sz="4400" dirty="0"/>
              <a:t>Plataforma de Acompañamiento </a:t>
            </a:r>
            <a:br>
              <a:rPr lang="es-MX" sz="4400" dirty="0"/>
            </a:br>
            <a:r>
              <a:rPr lang="es-MX" sz="4400" dirty="0"/>
              <a:t>Novedoso a la Educación </a:t>
            </a:r>
            <a:r>
              <a:rPr lang="es-MX" sz="4400" dirty="0" err="1"/>
              <a:t>LAtinoamericana</a:t>
            </a:r>
            <a:endParaRPr lang="es-MX" sz="4400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074619" y="1859607"/>
            <a:ext cx="10233800" cy="3472400"/>
          </a:xfrm>
        </p:spPr>
        <p:txBody>
          <a:bodyPr>
            <a:normAutofit/>
          </a:bodyPr>
          <a:lstStyle/>
          <a:p>
            <a:r>
              <a:rPr lang="es-MX" dirty="0" smtClean="0"/>
              <a:t>Zonas</a:t>
            </a:r>
          </a:p>
          <a:p>
            <a:r>
              <a:rPr lang="es-MX" dirty="0"/>
              <a:t>Administración de Usuarios</a:t>
            </a:r>
          </a:p>
          <a:p>
            <a:r>
              <a:rPr lang="es-MX" dirty="0" smtClean="0"/>
              <a:t>Creación/Reutilización </a:t>
            </a:r>
            <a:r>
              <a:rPr lang="es-MX" dirty="0"/>
              <a:t>de Contenido</a:t>
            </a:r>
          </a:p>
          <a:p>
            <a:r>
              <a:rPr lang="es-MX" dirty="0"/>
              <a:t>Recolección de Información</a:t>
            </a:r>
          </a:p>
          <a:p>
            <a:r>
              <a:rPr lang="es-MX" dirty="0"/>
              <a:t>Estadístico</a:t>
            </a:r>
          </a:p>
          <a:p>
            <a:r>
              <a:rPr lang="es-MX" dirty="0"/>
              <a:t>Gestión de </a:t>
            </a:r>
            <a:r>
              <a:rPr lang="es-MX" dirty="0" smtClean="0"/>
              <a:t>Proyectos</a:t>
            </a:r>
            <a:endParaRPr lang="es-MX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2315378668"/>
              </p:ext>
            </p:extLst>
          </p:nvPr>
        </p:nvGraphicFramePr>
        <p:xfrm>
          <a:off x="6456878" y="1511399"/>
          <a:ext cx="4987076" cy="4168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6440" y="5835232"/>
            <a:ext cx="12144776" cy="1022768"/>
            <a:chOff x="6440" y="5835232"/>
            <a:chExt cx="12144776" cy="1022768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481"/>
            <a:stretch/>
          </p:blipFill>
          <p:spPr>
            <a:xfrm>
              <a:off x="6440" y="5835232"/>
              <a:ext cx="4797380" cy="1022768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288"/>
            <a:stretch/>
          </p:blipFill>
          <p:spPr>
            <a:xfrm>
              <a:off x="4636394" y="5835232"/>
              <a:ext cx="7514822" cy="1022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18226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7278" y="-39899"/>
            <a:ext cx="10971727" cy="1965951"/>
          </a:xfrm>
        </p:spPr>
        <p:txBody>
          <a:bodyPr>
            <a:normAutofit/>
          </a:bodyPr>
          <a:lstStyle/>
          <a:p>
            <a:pPr algn="ctr"/>
            <a:r>
              <a:rPr lang="es-MX" sz="4400" dirty="0"/>
              <a:t>Plataforma de Acompañamiento </a:t>
            </a:r>
            <a:br>
              <a:rPr lang="es-MX" sz="4400" dirty="0"/>
            </a:br>
            <a:r>
              <a:rPr lang="es-MX" sz="4400" dirty="0"/>
              <a:t>Novedoso a la Educación </a:t>
            </a:r>
            <a:r>
              <a:rPr lang="es-MX" sz="4400" dirty="0" err="1"/>
              <a:t>LAtinoamericana</a:t>
            </a:r>
            <a:endParaRPr lang="es-MX" sz="4400" dirty="0"/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1074619" y="1859607"/>
            <a:ext cx="10233800" cy="3472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 smtClean="0"/>
              <a:t>¿ COMO CONTINUAR?</a:t>
            </a:r>
            <a:endParaRPr lang="es-MX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xmlns="" val="1510098982"/>
              </p:ext>
            </p:extLst>
          </p:nvPr>
        </p:nvGraphicFramePr>
        <p:xfrm>
          <a:off x="6456878" y="1511399"/>
          <a:ext cx="4987076" cy="41688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o 7"/>
          <p:cNvGrpSpPr/>
          <p:nvPr/>
        </p:nvGrpSpPr>
        <p:grpSpPr>
          <a:xfrm>
            <a:off x="6440" y="5835232"/>
            <a:ext cx="12144776" cy="1022768"/>
            <a:chOff x="6440" y="5835232"/>
            <a:chExt cx="12144776" cy="1022768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481"/>
            <a:stretch/>
          </p:blipFill>
          <p:spPr>
            <a:xfrm>
              <a:off x="6440" y="5835232"/>
              <a:ext cx="4797380" cy="1022768"/>
            </a:xfrm>
            <a:prstGeom prst="rect">
              <a:avLst/>
            </a:prstGeom>
          </p:spPr>
        </p:pic>
        <p:pic>
          <p:nvPicPr>
            <p:cNvPr id="10" name="Imagen 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288"/>
            <a:stretch/>
          </p:blipFill>
          <p:spPr>
            <a:xfrm>
              <a:off x="4636394" y="5835232"/>
              <a:ext cx="7514822" cy="10227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03146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4"/>
          <p:cNvGrpSpPr/>
          <p:nvPr/>
        </p:nvGrpSpPr>
        <p:grpSpPr>
          <a:xfrm>
            <a:off x="6440" y="5835232"/>
            <a:ext cx="12144776" cy="1022768"/>
            <a:chOff x="6440" y="5835232"/>
            <a:chExt cx="12144776" cy="1022768"/>
          </a:xfrm>
        </p:grpSpPr>
        <p:pic>
          <p:nvPicPr>
            <p:cNvPr id="5" name="Imagen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4481"/>
            <a:stretch/>
          </p:blipFill>
          <p:spPr>
            <a:xfrm>
              <a:off x="6440" y="5835232"/>
              <a:ext cx="4797380" cy="1022768"/>
            </a:xfrm>
            <a:prstGeom prst="rect">
              <a:avLst/>
            </a:prstGeom>
          </p:spPr>
        </p:pic>
        <p:pic>
          <p:nvPicPr>
            <p:cNvPr id="6" name="Imagen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288"/>
            <a:stretch/>
          </p:blipFill>
          <p:spPr>
            <a:xfrm>
              <a:off x="4636394" y="5835232"/>
              <a:ext cx="7514822" cy="1022768"/>
            </a:xfrm>
            <a:prstGeom prst="rect">
              <a:avLst/>
            </a:prstGeom>
          </p:spPr>
        </p:pic>
      </p:grpSp>
      <p:sp>
        <p:nvSpPr>
          <p:cNvPr id="7" name="1 Título"/>
          <p:cNvSpPr txBox="1">
            <a:spLocks/>
          </p:cNvSpPr>
          <p:nvPr/>
        </p:nvSpPr>
        <p:spPr>
          <a:xfrm>
            <a:off x="2139043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dirty="0" smtClean="0"/>
              <a:t>QUIÉNES SOMOS?</a:t>
            </a:r>
            <a:endParaRPr lang="es-CO" dirty="0"/>
          </a:p>
        </p:txBody>
      </p:sp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891541" y="1417638"/>
            <a:ext cx="4526280" cy="44175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CO" sz="2400" b="1" dirty="0" smtClean="0"/>
              <a:t>NUESTRA MISIÓN: </a:t>
            </a:r>
          </a:p>
          <a:p>
            <a:pPr marL="0" indent="0">
              <a:buNone/>
            </a:pPr>
            <a:endParaRPr lang="es-CO" sz="2400" b="1" dirty="0" smtClean="0"/>
          </a:p>
          <a:p>
            <a:pPr marL="0" indent="0" algn="just">
              <a:buNone/>
            </a:pPr>
            <a:r>
              <a:rPr lang="es-CO" sz="2400" b="1" dirty="0" smtClean="0"/>
              <a:t>La Fundación Social SOMOS </a:t>
            </a:r>
            <a:r>
              <a:rPr lang="es-CO" sz="2400" b="1" dirty="0" err="1" smtClean="0"/>
              <a:t>Coopchipaque</a:t>
            </a:r>
            <a:r>
              <a:rPr lang="es-CO" sz="2400" dirty="0" smtClean="0"/>
              <a:t>, es una entidad sin animo de lucro, que desarrolla actividades y proyectos tendientes a mejorar la calidad de vida de toda la población del Oriente de Cundinamarca en los ámbitos de educación informal, servicio social, cultural, deportivo, asistencia técnica y económica, </a:t>
            </a:r>
            <a:endParaRPr lang="es-CO" sz="2400" dirty="0"/>
          </a:p>
        </p:txBody>
      </p:sp>
      <p:sp>
        <p:nvSpPr>
          <p:cNvPr id="9" name="8 Rectángulo"/>
          <p:cNvSpPr/>
          <p:nvPr/>
        </p:nvSpPr>
        <p:spPr>
          <a:xfrm>
            <a:off x="5806440" y="1418852"/>
            <a:ext cx="50587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 smtClean="0"/>
              <a:t>NUESTRA VISIÓN: </a:t>
            </a:r>
          </a:p>
          <a:p>
            <a:endParaRPr lang="es-CO" sz="2400" b="1" dirty="0" smtClean="0"/>
          </a:p>
          <a:p>
            <a:pPr algn="just"/>
            <a:r>
              <a:rPr lang="es-CO" sz="2400" b="1" dirty="0" smtClean="0"/>
              <a:t>La Fundación Social SOMOS </a:t>
            </a:r>
            <a:r>
              <a:rPr lang="es-CO" sz="2400" b="1" dirty="0" err="1" smtClean="0"/>
              <a:t>Coopchipaque</a:t>
            </a:r>
            <a:r>
              <a:rPr lang="es-CO" sz="2400" b="1" dirty="0" smtClean="0"/>
              <a:t> </a:t>
            </a:r>
            <a:r>
              <a:rPr lang="es-CO" sz="2400" dirty="0" smtClean="0"/>
              <a:t>para el 2020 busca ser una organización reconocida por contribuir al mejoramiento y calidad de vida de la población.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xmlns="" val="244822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008414" y="23903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dirty="0" smtClean="0"/>
              <a:t>NUESTROS OBJETIVOS</a:t>
            </a:r>
            <a:endParaRPr lang="es-CO" dirty="0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1093694" y="1389707"/>
            <a:ext cx="9986682" cy="4186340"/>
          </a:xfrm>
        </p:spPr>
        <p:txBody>
          <a:bodyPr>
            <a:noAutofit/>
          </a:bodyPr>
          <a:lstStyle/>
          <a:p>
            <a:pPr algn="just"/>
            <a:r>
              <a:rPr lang="es-CO" sz="2000" dirty="0" smtClean="0"/>
              <a:t>Desarrollar </a:t>
            </a:r>
            <a:r>
              <a:rPr lang="es-CO" sz="2000" dirty="0"/>
              <a:t>proyectos que beneficien a la comunidad en </a:t>
            </a:r>
            <a:r>
              <a:rPr lang="es-CO" sz="2000" dirty="0" smtClean="0"/>
              <a:t>general. </a:t>
            </a:r>
            <a:endParaRPr lang="es-CO" sz="2000" dirty="0"/>
          </a:p>
          <a:p>
            <a:pPr algn="just"/>
            <a:r>
              <a:rPr lang="es-CO" sz="2000" dirty="0" smtClean="0"/>
              <a:t>Apoyar para el fortalecimiento </a:t>
            </a:r>
            <a:r>
              <a:rPr lang="es-CO" sz="2000" dirty="0"/>
              <a:t>de las organizaciones e instituciones </a:t>
            </a:r>
            <a:r>
              <a:rPr lang="es-CO" sz="2000" dirty="0" smtClean="0"/>
              <a:t>solidarias en los ámbitos de educación, cultura, deporte, asistencia técnica, fortalecimiento empresarial y de otra índole.</a:t>
            </a:r>
            <a:endParaRPr lang="es-CO" sz="2000" dirty="0"/>
          </a:p>
          <a:p>
            <a:pPr lvl="0" algn="just"/>
            <a:r>
              <a:rPr lang="es-CO" sz="2000" dirty="0" smtClean="0"/>
              <a:t>Promover </a:t>
            </a:r>
            <a:r>
              <a:rPr lang="es-CO" sz="2000" dirty="0"/>
              <a:t>educación de carácter informal para la base social de la fundación. (Actividades no relacionadas en la Ley 115 de 1994)    </a:t>
            </a:r>
            <a:r>
              <a:rPr lang="es-CO" sz="2000" dirty="0" smtClean="0"/>
              <a:t>(</a:t>
            </a:r>
            <a:r>
              <a:rPr lang="es-CO" sz="2000" dirty="0"/>
              <a:t>Actividades no relacionadas con el Sistema Nacional de </a:t>
            </a:r>
            <a:r>
              <a:rPr lang="es-CO" sz="2000" dirty="0" smtClean="0"/>
              <a:t>Deporte, Ley </a:t>
            </a:r>
            <a:r>
              <a:rPr lang="es-CO" sz="2000" dirty="0"/>
              <a:t>181 de 1995 y Decreto Ley 1228 de </a:t>
            </a:r>
            <a:r>
              <a:rPr lang="es-CO" sz="2000" dirty="0" smtClean="0"/>
              <a:t>1995)</a:t>
            </a:r>
            <a:endParaRPr lang="es-CO" sz="2000" dirty="0"/>
          </a:p>
          <a:p>
            <a:pPr lvl="0" algn="just"/>
            <a:r>
              <a:rPr lang="es-CO" sz="2000" dirty="0"/>
              <a:t>Realizar programas de defensa del medio ambiente </a:t>
            </a:r>
            <a:endParaRPr lang="es-CO" sz="2000" dirty="0" smtClean="0"/>
          </a:p>
          <a:p>
            <a:pPr lvl="0" algn="just"/>
            <a:r>
              <a:rPr lang="es-CO" sz="2000" dirty="0"/>
              <a:t>Prestar servicios de </a:t>
            </a:r>
            <a:r>
              <a:rPr lang="es-CO" sz="2000" dirty="0" smtClean="0"/>
              <a:t>tercerización en </a:t>
            </a:r>
            <a:r>
              <a:rPr lang="es-CO" sz="2000" dirty="0"/>
              <a:t>el campo laboral, jurídico, tecnológico, científico, tributario y económico</a:t>
            </a:r>
            <a:r>
              <a:rPr lang="es-CO" sz="2000" dirty="0" smtClean="0"/>
              <a:t>.</a:t>
            </a:r>
            <a:endParaRPr lang="es-CO" sz="2000" dirty="0"/>
          </a:p>
          <a:p>
            <a:pPr lvl="0" algn="just"/>
            <a:r>
              <a:rPr lang="es-CO" sz="2000" dirty="0"/>
              <a:t>Establecer convenios y alianzas estratégicas con </a:t>
            </a:r>
            <a:r>
              <a:rPr lang="es-CO" sz="2000" dirty="0" smtClean="0"/>
              <a:t>COOPCHIPAQUE y </a:t>
            </a:r>
            <a:r>
              <a:rPr lang="es-CO" sz="2000" dirty="0"/>
              <a:t>con </a:t>
            </a:r>
            <a:r>
              <a:rPr lang="es-CO" sz="2000" dirty="0" smtClean="0"/>
              <a:t>otras entidades </a:t>
            </a:r>
            <a:r>
              <a:rPr lang="es-CO" sz="2000" dirty="0"/>
              <a:t>públicas o privadas, con o sin ánimo de lucro, para desarrollar programas socioeconómicos y culturales que promuevan la paz y la convivencia de las comunidades. </a:t>
            </a:r>
          </a:p>
          <a:p>
            <a:pPr algn="just"/>
            <a:endParaRPr lang="es-CO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146364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ESTRUCTURA ORGANIZACIONAL</a:t>
            </a:r>
            <a:endParaRPr lang="es-CO" dirty="0"/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7851863"/>
              </p:ext>
            </p:extLst>
          </p:nvPr>
        </p:nvGraphicFramePr>
        <p:xfrm>
          <a:off x="609600" y="1600201"/>
          <a:ext cx="109728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16476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ESCUELA DE FORMACION MUSICAL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1"/>
            <a:ext cx="6734539" cy="452596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CO" dirty="0" smtClean="0"/>
              <a:t>Se creó</a:t>
            </a:r>
            <a:r>
              <a:rPr lang="es-CO" b="1" dirty="0" smtClean="0"/>
              <a:t> </a:t>
            </a:r>
            <a:r>
              <a:rPr lang="es-CO" dirty="0" smtClean="0"/>
              <a:t>en el año 2012 </a:t>
            </a:r>
            <a:r>
              <a:rPr lang="es-CO" dirty="0"/>
              <a:t>por iniciativa de </a:t>
            </a:r>
            <a:r>
              <a:rPr lang="es-CO" b="1" dirty="0" smtClean="0"/>
              <a:t>COOPCHIPAQUE</a:t>
            </a:r>
            <a:r>
              <a:rPr lang="es-CO" dirty="0" smtClean="0"/>
              <a:t>, </a:t>
            </a:r>
            <a:r>
              <a:rPr lang="es-CO" dirty="0"/>
              <a:t>con el propósito de apoyar el talento musical de los niños, jóvenes y adultos del municipio. </a:t>
            </a:r>
            <a:endParaRPr lang="es-CO" dirty="0" smtClean="0"/>
          </a:p>
          <a:p>
            <a:pPr marL="0" indent="0" algn="just">
              <a:buNone/>
            </a:pPr>
            <a:endParaRPr lang="es-CO" dirty="0"/>
          </a:p>
          <a:p>
            <a:pPr algn="just"/>
            <a:r>
              <a:rPr lang="es-CO" dirty="0" smtClean="0"/>
              <a:t>En </a:t>
            </a:r>
            <a:r>
              <a:rPr lang="es-CO" dirty="0"/>
              <a:t>el año </a:t>
            </a:r>
            <a:r>
              <a:rPr lang="es-CO" dirty="0" smtClean="0"/>
              <a:t>2015, participó </a:t>
            </a:r>
            <a:r>
              <a:rPr lang="es-CO" dirty="0"/>
              <a:t>en el Festival </a:t>
            </a:r>
            <a:r>
              <a:rPr lang="es-CO" dirty="0" err="1"/>
              <a:t>Arquidiocesano</a:t>
            </a:r>
            <a:r>
              <a:rPr lang="es-CO" dirty="0"/>
              <a:t> de Música Religiosa (Arquidiócesis de Bogotá), ganando las eliminatorias vicariales y clasificando a la ronda final obteniendo el segundo lugar. </a:t>
            </a:r>
            <a:endParaRPr lang="es-CO" dirty="0" smtClean="0"/>
          </a:p>
          <a:p>
            <a:pPr marL="0" indent="0" algn="just">
              <a:buNone/>
            </a:pPr>
            <a:endParaRPr lang="es-CO" dirty="0"/>
          </a:p>
          <a:p>
            <a:pPr algn="just"/>
            <a:r>
              <a:rPr lang="es-CO" dirty="0"/>
              <a:t>Para el año 2016 se hace el lanzamiento oficial de la Orquesta, </a:t>
            </a:r>
            <a:r>
              <a:rPr lang="es-CO" dirty="0" smtClean="0"/>
              <a:t>y participación de </a:t>
            </a:r>
            <a:r>
              <a:rPr lang="es-CO" dirty="0"/>
              <a:t>las ferias y fiestas del municipio alternando con artistas de </a:t>
            </a:r>
            <a:r>
              <a:rPr lang="es-CO" dirty="0" smtClean="0"/>
              <a:t>renombre.</a:t>
            </a:r>
            <a:endParaRPr lang="es-CO" dirty="0"/>
          </a:p>
        </p:txBody>
      </p:sp>
      <p:pic>
        <p:nvPicPr>
          <p:cNvPr id="2050" name="Picture 2" descr="IMG-20170602-WA009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291"/>
          <a:stretch/>
        </p:blipFill>
        <p:spPr bwMode="auto">
          <a:xfrm>
            <a:off x="8313184" y="4992334"/>
            <a:ext cx="2242983" cy="1461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7536160" y="2805988"/>
            <a:ext cx="38906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1400" i="1" dirty="0"/>
              <a:t>Fiestas patronales acompañadas por la Escuela Musical </a:t>
            </a:r>
            <a:r>
              <a:rPr lang="es-CO" sz="1400" i="1" dirty="0" err="1"/>
              <a:t>Coopchipaque</a:t>
            </a:r>
            <a:r>
              <a:rPr lang="es-CO" sz="1400" i="1" dirty="0"/>
              <a:t> – Octubre de 2012</a:t>
            </a:r>
            <a:endParaRPr lang="es-CO" sz="1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693"/>
          <a:stretch>
            <a:fillRect/>
          </a:stretch>
        </p:blipFill>
        <p:spPr bwMode="auto">
          <a:xfrm>
            <a:off x="8259133" y="1565917"/>
            <a:ext cx="2351087" cy="123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51481" y="3329208"/>
            <a:ext cx="1952812" cy="1464609"/>
          </a:xfrm>
          <a:prstGeom prst="rect">
            <a:avLst/>
          </a:prstGeom>
        </p:spPr>
      </p:pic>
      <p:pic>
        <p:nvPicPr>
          <p:cNvPr id="6147" name="Picture 3" descr="D:\Mi Compu\Desktop\FUNDACION SOCIAL SOMOS COOPCHIPAQUE\ESCUELA MUSICAL\FOTOS\FB_IMG_1499354514522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64057" y="3329208"/>
            <a:ext cx="1952812" cy="146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4443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39422" y="4114241"/>
            <a:ext cx="5190563" cy="2358000"/>
          </a:xfrm>
        </p:spPr>
        <p:txBody>
          <a:bodyPr>
            <a:normAutofit fontScale="92500" lnSpcReduction="10000"/>
          </a:bodyPr>
          <a:lstStyle/>
          <a:p>
            <a:r>
              <a:rPr lang="es-CO" sz="2000" b="1" dirty="0" smtClean="0"/>
              <a:t>ORQUESTA </a:t>
            </a:r>
            <a:endParaRPr lang="es-CO" sz="2000" b="1" dirty="0"/>
          </a:p>
          <a:p>
            <a:r>
              <a:rPr lang="es-CO" sz="2000" b="1" dirty="0" smtClean="0"/>
              <a:t>PARRANDA </a:t>
            </a:r>
            <a:r>
              <a:rPr lang="es-CO" sz="2000" b="1" dirty="0"/>
              <a:t>VALLENATA </a:t>
            </a:r>
          </a:p>
          <a:p>
            <a:r>
              <a:rPr lang="es-CO" sz="2000" b="1" dirty="0" smtClean="0"/>
              <a:t>GRUPO </a:t>
            </a:r>
            <a:r>
              <a:rPr lang="es-CO" sz="2000" b="1" dirty="0"/>
              <a:t>DE CUERDA </a:t>
            </a:r>
            <a:r>
              <a:rPr lang="es-CO" sz="2000" b="1" dirty="0" smtClean="0"/>
              <a:t>(Infantil y Adultos)</a:t>
            </a:r>
            <a:endParaRPr lang="es-CO" sz="2000" b="1" dirty="0"/>
          </a:p>
          <a:p>
            <a:r>
              <a:rPr lang="es-CO" sz="2000" b="1" dirty="0" smtClean="0"/>
              <a:t>BANDA </a:t>
            </a:r>
            <a:r>
              <a:rPr lang="es-CO" sz="2000" b="1" dirty="0"/>
              <a:t>MUSICAL (Infantil y Adultos)</a:t>
            </a:r>
          </a:p>
          <a:p>
            <a:r>
              <a:rPr lang="es-CO" sz="2000" b="1" dirty="0" smtClean="0"/>
              <a:t>PAPAYERA </a:t>
            </a:r>
            <a:endParaRPr lang="es-CO" sz="2000" b="1" dirty="0"/>
          </a:p>
          <a:p>
            <a:r>
              <a:rPr lang="es-CO" sz="2000" b="1" dirty="0" smtClean="0"/>
              <a:t>CORO </a:t>
            </a:r>
            <a:r>
              <a:rPr lang="es-CO" sz="2000" b="1" dirty="0"/>
              <a:t>PARA EVENTOS  </a:t>
            </a:r>
            <a:r>
              <a:rPr lang="es-CO" sz="2000" b="1" dirty="0" smtClean="0"/>
              <a:t>CULTURALES </a:t>
            </a:r>
            <a:r>
              <a:rPr lang="es-CO" sz="2000" b="1" dirty="0"/>
              <a:t>Y </a:t>
            </a:r>
            <a:r>
              <a:rPr lang="es-CO" sz="2000" b="1" dirty="0" smtClean="0"/>
              <a:t>RELIGIOSOS</a:t>
            </a:r>
          </a:p>
          <a:p>
            <a:endParaRPr lang="es-CO" sz="1600" dirty="0"/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/>
              <a:t>SERVICIOS </a:t>
            </a:r>
            <a:r>
              <a:rPr lang="es-CO" dirty="0" smtClean="0"/>
              <a:t>OFRECIDOS</a:t>
            </a:r>
            <a:endParaRPr lang="es-CO" dirty="0"/>
          </a:p>
        </p:txBody>
      </p:sp>
      <p:pic>
        <p:nvPicPr>
          <p:cNvPr id="5" name="4 Imagen"/>
          <p:cNvPicPr/>
          <p:nvPr/>
        </p:nvPicPr>
        <p:blipFill rotWithShape="1">
          <a:blip r:embed="rId2"/>
          <a:srcRect l="4416" t="10573" r="4539" b="5438"/>
          <a:stretch/>
        </p:blipFill>
        <p:spPr bwMode="auto">
          <a:xfrm>
            <a:off x="7404846" y="1703294"/>
            <a:ext cx="3550023" cy="18108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099" name="Picture 3" descr="D:\Mi Compu\Desktop\FUNDACION SOCIAL SOMOS COOPCHIPAQUE\ESCUELA MUSICAL\FOTOS\IMG-20170914-WA0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4047" y="1539688"/>
            <a:ext cx="2850778" cy="2138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Mi Compu\Desktop\FUNDACION SOCIAL SOMOS COOPCHIPAQUE\ESCUELA MUSICAL\FOTOS\IMG_20170708_1809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97" b="40565"/>
          <a:stretch/>
        </p:blipFill>
        <p:spPr bwMode="auto">
          <a:xfrm>
            <a:off x="7494492" y="3514166"/>
            <a:ext cx="3370730" cy="1510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Mi Compu\Desktop\FUNDACION SOCIAL SOMOS COOPCHIPAQUE\ESCUELA MUSICAL\FOTOS\IMG_20170708_18391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82" r="12140" b="31824"/>
          <a:stretch/>
        </p:blipFill>
        <p:spPr bwMode="auto">
          <a:xfrm>
            <a:off x="4016187" y="1539688"/>
            <a:ext cx="3388659" cy="167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Mi Compu\Desktop\FUNDACION SOCIAL SOMOS COOPCHIPAQUE\ESCUELA MUSICAL\FOTOS\IMG_20170708_191643-PAN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8269" y="5024719"/>
            <a:ext cx="5657964" cy="157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3755" y="3203763"/>
            <a:ext cx="3237255" cy="1820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775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sApp Video 2017-09-18 at 4.24.28 PM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79221" y="211978"/>
            <a:ext cx="7912100" cy="4351338"/>
          </a:xfrm>
        </p:spPr>
      </p:pic>
      <p:sp>
        <p:nvSpPr>
          <p:cNvPr id="4" name="3 Rectángulo"/>
          <p:cNvSpPr/>
          <p:nvPr/>
        </p:nvSpPr>
        <p:spPr>
          <a:xfrm>
            <a:off x="1810871" y="4698867"/>
            <a:ext cx="94488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b="1" dirty="0"/>
              <a:t>MAESTRO </a:t>
            </a:r>
            <a:r>
              <a:rPr lang="es-CO" b="1" dirty="0" smtClean="0"/>
              <a:t>DE LA ESCUELA </a:t>
            </a:r>
            <a:r>
              <a:rPr lang="es-CO" b="1" dirty="0"/>
              <a:t>MUSICAL</a:t>
            </a:r>
            <a:r>
              <a:rPr lang="es-CO" b="1" dirty="0" smtClean="0"/>
              <a:t>:</a:t>
            </a:r>
          </a:p>
          <a:p>
            <a:pPr algn="ctr"/>
            <a:r>
              <a:rPr lang="es-CO" b="1" dirty="0" smtClean="0"/>
              <a:t> </a:t>
            </a:r>
            <a:r>
              <a:rPr lang="es-CO" b="1" dirty="0"/>
              <a:t>ARTURO </a:t>
            </a:r>
            <a:r>
              <a:rPr lang="es-CO" b="1" dirty="0" smtClean="0"/>
              <a:t>BAQUERO.</a:t>
            </a:r>
            <a:endParaRPr lang="es-CO" b="1" dirty="0"/>
          </a:p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COMUNICATE CON NOSOTROS Y</a:t>
            </a:r>
          </a:p>
          <a:p>
            <a:pPr algn="ctr"/>
            <a:r>
              <a:rPr lang="es-CO" b="1" dirty="0" smtClean="0"/>
              <a:t> AMENIZA TUS REUNIONES Y EVENTOS : </a:t>
            </a:r>
            <a:r>
              <a:rPr lang="es-CO" sz="2800" b="1" dirty="0" smtClean="0"/>
              <a:t>3043895709 - 3152669519</a:t>
            </a:r>
            <a:r>
              <a:rPr lang="es-CO" b="1" dirty="0" smtClean="0"/>
              <a:t> </a:t>
            </a:r>
          </a:p>
          <a:p>
            <a:pPr algn="ctr"/>
            <a:r>
              <a:rPr lang="es-CO" b="1" dirty="0" smtClean="0"/>
              <a:t>MANAGER </a:t>
            </a:r>
            <a:r>
              <a:rPr lang="es-CO" b="1" dirty="0"/>
              <a:t>JIMENA REINA</a:t>
            </a:r>
          </a:p>
          <a:p>
            <a:pPr algn="ctr"/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xmlns="" val="210526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O" dirty="0" smtClean="0"/>
              <a:t>EDUCACIÓN SOLIDARIA</a:t>
            </a:r>
            <a:endParaRPr lang="es-CO" dirty="0"/>
          </a:p>
        </p:txBody>
      </p:sp>
      <p:pic>
        <p:nvPicPr>
          <p:cNvPr id="5122" name="Picture 2" descr="D:\Mi Compu\Desktop\FUNDACION SOCIAL SOMOS COOPCHIPAQUE\CURSO DE ECONOMIA SOLIDARIA\DSC_005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2636" y="1602424"/>
            <a:ext cx="3316940" cy="222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n para organizaciones solidari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1881" y="1969805"/>
            <a:ext cx="4610100" cy="74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91962" y="3455707"/>
            <a:ext cx="3888692" cy="291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227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1900</TotalTime>
  <Words>612</Words>
  <Application>Microsoft Office PowerPoint</Application>
  <PresentationFormat>Personalizado</PresentationFormat>
  <Paragraphs>118</Paragraphs>
  <Slides>21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Tema de Office</vt:lpstr>
      <vt:lpstr>Diapositiva 1</vt:lpstr>
      <vt:lpstr>HISTORIA</vt:lpstr>
      <vt:lpstr>Diapositiva 3</vt:lpstr>
      <vt:lpstr>Diapositiva 4</vt:lpstr>
      <vt:lpstr>ESTRUCTURA ORGANIZACIONAL</vt:lpstr>
      <vt:lpstr>ESCUELA DE FORMACION MUSICAL</vt:lpstr>
      <vt:lpstr>SERVICIOS OFRECIDOS</vt:lpstr>
      <vt:lpstr>Diapositiva 8</vt:lpstr>
      <vt:lpstr>EDUCACIÓN SOLIDARIA</vt:lpstr>
      <vt:lpstr>Nuevos Proyectos</vt:lpstr>
      <vt:lpstr>Diapositiva 11</vt:lpstr>
      <vt:lpstr>PANELA</vt:lpstr>
      <vt:lpstr>Diapositiva 13</vt:lpstr>
      <vt:lpstr>EJES DE PANELA </vt:lpstr>
      <vt:lpstr>¿Cómo mejoramos las oportunidades?</vt:lpstr>
      <vt:lpstr>¿Disrupción? ¿Innovación?</vt:lpstr>
      <vt:lpstr>Tecnología Actual</vt:lpstr>
      <vt:lpstr>El valor de tener la Información</vt:lpstr>
      <vt:lpstr>El valor del voluntariado</vt:lpstr>
      <vt:lpstr>Plataforma de Acompañamiento  Novedoso a la Educación LAtinoamericana</vt:lpstr>
      <vt:lpstr>Plataforma de Acompañamiento  Novedoso a la Educación LAtinoamericana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PANELA</dc:title>
  <dc:creator>JUNTA DE VIGILANCIA</dc:creator>
  <cp:lastModifiedBy>JOSE ALEJANDRO DUQUE</cp:lastModifiedBy>
  <cp:revision>71</cp:revision>
  <dcterms:created xsi:type="dcterms:W3CDTF">2017-06-01T16:03:09Z</dcterms:created>
  <dcterms:modified xsi:type="dcterms:W3CDTF">2017-11-07T23:52:58Z</dcterms:modified>
</cp:coreProperties>
</file>