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92" r:id="rId6"/>
    <p:sldId id="393" r:id="rId7"/>
    <p:sldId id="394" r:id="rId8"/>
    <p:sldId id="396" r:id="rId9"/>
    <p:sldId id="404" r:id="rId10"/>
    <p:sldId id="376" r:id="rId11"/>
    <p:sldId id="397" r:id="rId12"/>
    <p:sldId id="398" r:id="rId13"/>
    <p:sldId id="399" r:id="rId14"/>
    <p:sldId id="388" r:id="rId15"/>
    <p:sldId id="390" r:id="rId16"/>
    <p:sldId id="389" r:id="rId17"/>
    <p:sldId id="261" r:id="rId18"/>
    <p:sldId id="400" r:id="rId19"/>
    <p:sldId id="401" r:id="rId20"/>
    <p:sldId id="298" r:id="rId21"/>
    <p:sldId id="403" r:id="rId22"/>
    <p:sldId id="391" r:id="rId23"/>
    <p:sldId id="369" r:id="rId24"/>
  </p:sldIdLst>
  <p:sldSz cx="9144000" cy="6858000" type="screen4x3"/>
  <p:notesSz cx="6858000" cy="910748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42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88" autoAdjust="0"/>
  </p:normalViewPr>
  <p:slideViewPr>
    <p:cSldViewPr>
      <p:cViewPr varScale="1">
        <p:scale>
          <a:sx n="60" d="100"/>
          <a:sy n="60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1F3EB-6E57-42CD-96F1-9A45BE0B18C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1473908-8D8C-4576-9CE7-8F82D48014F1}">
      <dgm:prSet phldrT="[Texto]" custT="1"/>
      <dgm:spPr/>
      <dgm:t>
        <a:bodyPr/>
        <a:lstStyle/>
        <a:p>
          <a:endParaRPr lang="es-ES" sz="1800" dirty="0"/>
        </a:p>
        <a:p>
          <a:endParaRPr lang="es-ES" sz="1800" dirty="0"/>
        </a:p>
        <a:p>
          <a:r>
            <a:rPr lang="es-ES" sz="2800" b="1" dirty="0"/>
            <a:t>CCONG</a:t>
          </a:r>
        </a:p>
        <a:p>
          <a:r>
            <a:rPr lang="es-ES" sz="1600" dirty="0"/>
            <a:t>Plataforma Nacional</a:t>
          </a:r>
        </a:p>
      </dgm:t>
    </dgm:pt>
    <dgm:pt modelId="{D30646A9-DDAF-414E-8463-B5227260F9A4}" type="parTrans" cxnId="{849A63BD-6B99-40C1-A7AF-28AF41BB66DD}">
      <dgm:prSet/>
      <dgm:spPr/>
      <dgm:t>
        <a:bodyPr/>
        <a:lstStyle/>
        <a:p>
          <a:endParaRPr lang="es-ES"/>
        </a:p>
      </dgm:t>
    </dgm:pt>
    <dgm:pt modelId="{EEF43EA2-91DC-4BB5-BA61-BA637364861A}" type="sibTrans" cxnId="{849A63BD-6B99-40C1-A7AF-28AF41BB66DD}">
      <dgm:prSet/>
      <dgm:spPr/>
      <dgm:t>
        <a:bodyPr/>
        <a:lstStyle/>
        <a:p>
          <a:endParaRPr lang="es-ES"/>
        </a:p>
      </dgm:t>
    </dgm:pt>
    <dgm:pt modelId="{E95E829D-B244-4540-8CCF-704886BB57B4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Federaciones y Nodos Regionales </a:t>
          </a:r>
        </a:p>
        <a:p>
          <a:r>
            <a:rPr lang="es-ES" sz="1600" dirty="0"/>
            <a:t>Territorios </a:t>
          </a:r>
        </a:p>
        <a:p>
          <a:r>
            <a:rPr lang="es-ES" sz="1600" dirty="0"/>
            <a:t>3 Federaciones </a:t>
          </a:r>
        </a:p>
        <a:p>
          <a:r>
            <a:rPr lang="es-ES" sz="1600" dirty="0"/>
            <a:t> 5 Nodos Regionales</a:t>
          </a:r>
        </a:p>
      </dgm:t>
    </dgm:pt>
    <dgm:pt modelId="{D03B5572-194B-4A42-BFA0-245A76031C0C}" type="parTrans" cxnId="{AE8B61C7-E949-4582-AB42-3C214EBCF79A}">
      <dgm:prSet/>
      <dgm:spPr/>
      <dgm:t>
        <a:bodyPr/>
        <a:lstStyle/>
        <a:p>
          <a:endParaRPr lang="es-ES"/>
        </a:p>
      </dgm:t>
    </dgm:pt>
    <dgm:pt modelId="{9362D6EC-286C-48B4-AFE8-FAEEF2B34776}" type="sibTrans" cxnId="{AE8B61C7-E949-4582-AB42-3C214EBCF79A}">
      <dgm:prSet/>
      <dgm:spPr/>
      <dgm:t>
        <a:bodyPr/>
        <a:lstStyle/>
        <a:p>
          <a:endParaRPr lang="es-ES"/>
        </a:p>
      </dgm:t>
    </dgm:pt>
    <dgm:pt modelId="{AEAE463F-74D5-43BD-823C-1F3028E21C50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400" b="1" dirty="0"/>
            <a:t>ONG</a:t>
          </a:r>
        </a:p>
        <a:p>
          <a:r>
            <a:rPr lang="es-ES" sz="1600" dirty="0"/>
            <a:t>Territorios</a:t>
          </a:r>
        </a:p>
        <a:p>
          <a:r>
            <a:rPr lang="es-ES" sz="1600" dirty="0"/>
            <a:t>Oferta de Valor en los 17 Objetivos de Desarrollo Sostenible - ODS  </a:t>
          </a:r>
        </a:p>
        <a:p>
          <a:r>
            <a:rPr lang="es-ES" sz="1600" dirty="0"/>
            <a:t>(300 ONG)</a:t>
          </a:r>
        </a:p>
      </dgm:t>
    </dgm:pt>
    <dgm:pt modelId="{43AFB9BF-0353-404D-87F6-050093D06D51}" type="parTrans" cxnId="{2F435D0A-8329-45AF-9C6A-A07FEAC38C4C}">
      <dgm:prSet/>
      <dgm:spPr/>
      <dgm:t>
        <a:bodyPr/>
        <a:lstStyle/>
        <a:p>
          <a:endParaRPr lang="es-ES"/>
        </a:p>
      </dgm:t>
    </dgm:pt>
    <dgm:pt modelId="{9B3B2EF8-B989-43CE-AE1F-CCEC37D0706E}" type="sibTrans" cxnId="{2F435D0A-8329-45AF-9C6A-A07FEAC38C4C}">
      <dgm:prSet/>
      <dgm:spPr/>
      <dgm:t>
        <a:bodyPr/>
        <a:lstStyle/>
        <a:p>
          <a:endParaRPr lang="es-ES"/>
        </a:p>
      </dgm:t>
    </dgm:pt>
    <dgm:pt modelId="{16225209-32DE-419F-9538-9758A0F2E53F}" type="pres">
      <dgm:prSet presAssocID="{8BC1F3EB-6E57-42CD-96F1-9A45BE0B18C4}" presName="Name0" presStyleCnt="0">
        <dgm:presLayoutVars>
          <dgm:dir/>
          <dgm:animLvl val="lvl"/>
          <dgm:resizeHandles val="exact"/>
        </dgm:presLayoutVars>
      </dgm:prSet>
      <dgm:spPr/>
    </dgm:pt>
    <dgm:pt modelId="{7F40CE88-FBC4-43A2-A58E-81DCBCAB1199}" type="pres">
      <dgm:prSet presAssocID="{A1473908-8D8C-4576-9CE7-8F82D48014F1}" presName="Name8" presStyleCnt="0"/>
      <dgm:spPr/>
    </dgm:pt>
    <dgm:pt modelId="{E14798DB-D99F-4461-9476-FA5F14274FFE}" type="pres">
      <dgm:prSet presAssocID="{A1473908-8D8C-4576-9CE7-8F82D48014F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458E00-A1E3-420B-9E93-A095D5E13566}" type="pres">
      <dgm:prSet presAssocID="{A1473908-8D8C-4576-9CE7-8F82D48014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C12E8C-6165-42D3-BE70-3F99E21B732F}" type="pres">
      <dgm:prSet presAssocID="{E95E829D-B244-4540-8CCF-704886BB57B4}" presName="Name8" presStyleCnt="0"/>
      <dgm:spPr/>
    </dgm:pt>
    <dgm:pt modelId="{B1F8491B-F310-49BD-B376-8E0D965B8ED3}" type="pres">
      <dgm:prSet presAssocID="{E95E829D-B244-4540-8CCF-704886BB57B4}" presName="level" presStyleLbl="node1" presStyleIdx="1" presStyleCnt="3" custScaleX="96051" custScaleY="10476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1F933A-2E22-4D12-A191-799D546DD5CB}" type="pres">
      <dgm:prSet presAssocID="{E95E829D-B244-4540-8CCF-704886BB57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CE1576-1471-4BEB-9429-640D7052FD34}" type="pres">
      <dgm:prSet presAssocID="{AEAE463F-74D5-43BD-823C-1F3028E21C50}" presName="Name8" presStyleCnt="0"/>
      <dgm:spPr/>
    </dgm:pt>
    <dgm:pt modelId="{FD664B81-93AE-4960-93BE-5F3EC84613BD}" type="pres">
      <dgm:prSet presAssocID="{AEAE463F-74D5-43BD-823C-1F3028E21C5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8DAA4A-F7BB-4B2C-A838-831CA545B0C4}" type="pres">
      <dgm:prSet presAssocID="{AEAE463F-74D5-43BD-823C-1F3028E21C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A43B6C4-1F4A-4CE3-ABB0-BFA25B23EB3A}" type="presOf" srcId="{A1473908-8D8C-4576-9CE7-8F82D48014F1}" destId="{C9458E00-A1E3-420B-9E93-A095D5E13566}" srcOrd="1" destOrd="0" presId="urn:microsoft.com/office/officeart/2005/8/layout/pyramid1"/>
    <dgm:cxn modelId="{CAE280C9-2025-49FA-8C3F-A46E91DC5978}" type="presOf" srcId="{AEAE463F-74D5-43BD-823C-1F3028E21C50}" destId="{FD664B81-93AE-4960-93BE-5F3EC84613BD}" srcOrd="0" destOrd="0" presId="urn:microsoft.com/office/officeart/2005/8/layout/pyramid1"/>
    <dgm:cxn modelId="{0EA47298-FE87-4B14-898C-A9352111CDD6}" type="presOf" srcId="{E95E829D-B244-4540-8CCF-704886BB57B4}" destId="{991F933A-2E22-4D12-A191-799D546DD5CB}" srcOrd="1" destOrd="0" presId="urn:microsoft.com/office/officeart/2005/8/layout/pyramid1"/>
    <dgm:cxn modelId="{0E72A1D1-D726-4755-86BE-5B4C086AB9EF}" type="presOf" srcId="{E95E829D-B244-4540-8CCF-704886BB57B4}" destId="{B1F8491B-F310-49BD-B376-8E0D965B8ED3}" srcOrd="0" destOrd="0" presId="urn:microsoft.com/office/officeart/2005/8/layout/pyramid1"/>
    <dgm:cxn modelId="{849A63BD-6B99-40C1-A7AF-28AF41BB66DD}" srcId="{8BC1F3EB-6E57-42CD-96F1-9A45BE0B18C4}" destId="{A1473908-8D8C-4576-9CE7-8F82D48014F1}" srcOrd="0" destOrd="0" parTransId="{D30646A9-DDAF-414E-8463-B5227260F9A4}" sibTransId="{EEF43EA2-91DC-4BB5-BA61-BA637364861A}"/>
    <dgm:cxn modelId="{4CF4B0B1-77E8-42E7-A3FD-EDCB945E8451}" type="presOf" srcId="{AEAE463F-74D5-43BD-823C-1F3028E21C50}" destId="{F98DAA4A-F7BB-4B2C-A838-831CA545B0C4}" srcOrd="1" destOrd="0" presId="urn:microsoft.com/office/officeart/2005/8/layout/pyramid1"/>
    <dgm:cxn modelId="{D816F1B4-9299-4357-A947-5548F1E39842}" type="presOf" srcId="{8BC1F3EB-6E57-42CD-96F1-9A45BE0B18C4}" destId="{16225209-32DE-419F-9538-9758A0F2E53F}" srcOrd="0" destOrd="0" presId="urn:microsoft.com/office/officeart/2005/8/layout/pyramid1"/>
    <dgm:cxn modelId="{1EC5BDB2-11A5-422E-ABAC-93F0DB50269C}" type="presOf" srcId="{A1473908-8D8C-4576-9CE7-8F82D48014F1}" destId="{E14798DB-D99F-4461-9476-FA5F14274FFE}" srcOrd="0" destOrd="0" presId="urn:microsoft.com/office/officeart/2005/8/layout/pyramid1"/>
    <dgm:cxn modelId="{2F435D0A-8329-45AF-9C6A-A07FEAC38C4C}" srcId="{8BC1F3EB-6E57-42CD-96F1-9A45BE0B18C4}" destId="{AEAE463F-74D5-43BD-823C-1F3028E21C50}" srcOrd="2" destOrd="0" parTransId="{43AFB9BF-0353-404D-87F6-050093D06D51}" sibTransId="{9B3B2EF8-B989-43CE-AE1F-CCEC37D0706E}"/>
    <dgm:cxn modelId="{AE8B61C7-E949-4582-AB42-3C214EBCF79A}" srcId="{8BC1F3EB-6E57-42CD-96F1-9A45BE0B18C4}" destId="{E95E829D-B244-4540-8CCF-704886BB57B4}" srcOrd="1" destOrd="0" parTransId="{D03B5572-194B-4A42-BFA0-245A76031C0C}" sibTransId="{9362D6EC-286C-48B4-AFE8-FAEEF2B34776}"/>
    <dgm:cxn modelId="{0FD48183-5797-4186-99B8-D007DC5B468F}" type="presParOf" srcId="{16225209-32DE-419F-9538-9758A0F2E53F}" destId="{7F40CE88-FBC4-43A2-A58E-81DCBCAB1199}" srcOrd="0" destOrd="0" presId="urn:microsoft.com/office/officeart/2005/8/layout/pyramid1"/>
    <dgm:cxn modelId="{B4F12CE4-4004-4F4C-B6A5-118DA3831176}" type="presParOf" srcId="{7F40CE88-FBC4-43A2-A58E-81DCBCAB1199}" destId="{E14798DB-D99F-4461-9476-FA5F14274FFE}" srcOrd="0" destOrd="0" presId="urn:microsoft.com/office/officeart/2005/8/layout/pyramid1"/>
    <dgm:cxn modelId="{4C6040BA-A9E5-45E2-8510-CE71C1B2BBE3}" type="presParOf" srcId="{7F40CE88-FBC4-43A2-A58E-81DCBCAB1199}" destId="{C9458E00-A1E3-420B-9E93-A095D5E13566}" srcOrd="1" destOrd="0" presId="urn:microsoft.com/office/officeart/2005/8/layout/pyramid1"/>
    <dgm:cxn modelId="{49FAA5D9-DD4D-4924-917D-8AEB1D803D23}" type="presParOf" srcId="{16225209-32DE-419F-9538-9758A0F2E53F}" destId="{D0C12E8C-6165-42D3-BE70-3F99E21B732F}" srcOrd="1" destOrd="0" presId="urn:microsoft.com/office/officeart/2005/8/layout/pyramid1"/>
    <dgm:cxn modelId="{8C0B51C0-0C7D-4261-90D0-F305735E4520}" type="presParOf" srcId="{D0C12E8C-6165-42D3-BE70-3F99E21B732F}" destId="{B1F8491B-F310-49BD-B376-8E0D965B8ED3}" srcOrd="0" destOrd="0" presId="urn:microsoft.com/office/officeart/2005/8/layout/pyramid1"/>
    <dgm:cxn modelId="{58C4F4F7-F4C2-4926-8930-BBEBB21FE903}" type="presParOf" srcId="{D0C12E8C-6165-42D3-BE70-3F99E21B732F}" destId="{991F933A-2E22-4D12-A191-799D546DD5CB}" srcOrd="1" destOrd="0" presId="urn:microsoft.com/office/officeart/2005/8/layout/pyramid1"/>
    <dgm:cxn modelId="{EFCC5AC9-16C8-4D1B-9354-E64A1EA9094C}" type="presParOf" srcId="{16225209-32DE-419F-9538-9758A0F2E53F}" destId="{D2CE1576-1471-4BEB-9429-640D7052FD34}" srcOrd="2" destOrd="0" presId="urn:microsoft.com/office/officeart/2005/8/layout/pyramid1"/>
    <dgm:cxn modelId="{86BF54DD-EDD9-4B0A-988D-D3C4BF7BB557}" type="presParOf" srcId="{D2CE1576-1471-4BEB-9429-640D7052FD34}" destId="{FD664B81-93AE-4960-93BE-5F3EC84613BD}" srcOrd="0" destOrd="0" presId="urn:microsoft.com/office/officeart/2005/8/layout/pyramid1"/>
    <dgm:cxn modelId="{F6C9CF10-8884-4E80-8C1C-D25CF1F25534}" type="presParOf" srcId="{D2CE1576-1471-4BEB-9429-640D7052FD34}" destId="{F98DAA4A-F7BB-4B2C-A838-831CA545B0C4}" srcOrd="1" destOrd="0" presId="urn:microsoft.com/office/officeart/2005/8/layout/pyramid1"/>
  </dgm:cxnLst>
  <dgm:bg/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4798DB-D99F-4461-9476-FA5F14274FFE}">
      <dsp:nvSpPr>
        <dsp:cNvPr id="0" name=""/>
        <dsp:cNvSpPr/>
      </dsp:nvSpPr>
      <dsp:spPr>
        <a:xfrm>
          <a:off x="1663898" y="0"/>
          <a:ext cx="1625202" cy="1675208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CCONG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Plataforma Nacional</a:t>
          </a:r>
        </a:p>
      </dsp:txBody>
      <dsp:txXfrm>
        <a:off x="1663898" y="0"/>
        <a:ext cx="1625202" cy="1675208"/>
      </dsp:txXfrm>
    </dsp:sp>
    <dsp:sp modelId="{B1F8491B-F310-49BD-B376-8E0D965B8ED3}">
      <dsp:nvSpPr>
        <dsp:cNvPr id="0" name=""/>
        <dsp:cNvSpPr/>
      </dsp:nvSpPr>
      <dsp:spPr>
        <a:xfrm>
          <a:off x="878308" y="1675208"/>
          <a:ext cx="3196382" cy="1754982"/>
        </a:xfrm>
        <a:prstGeom prst="trapezoid">
          <a:avLst>
            <a:gd name="adj" fmla="val 48507"/>
          </a:avLst>
        </a:prstGeom>
        <a:solidFill>
          <a:schemeClr val="tx2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Federaciones y Nodos Regionales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Territorios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3 Federaciones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 5 Nodos Regionales</a:t>
          </a:r>
        </a:p>
      </dsp:txBody>
      <dsp:txXfrm>
        <a:off x="1437675" y="1675208"/>
        <a:ext cx="2077648" cy="1754982"/>
      </dsp:txXfrm>
    </dsp:sp>
    <dsp:sp modelId="{FD664B81-93AE-4960-93BE-5F3EC84613BD}">
      <dsp:nvSpPr>
        <dsp:cNvPr id="0" name=""/>
        <dsp:cNvSpPr/>
      </dsp:nvSpPr>
      <dsp:spPr>
        <a:xfrm>
          <a:off x="0" y="3430191"/>
          <a:ext cx="4953000" cy="1675208"/>
        </a:xfrm>
        <a:prstGeom prst="trapezoid">
          <a:avLst>
            <a:gd name="adj" fmla="val 48507"/>
          </a:avLst>
        </a:prstGeom>
        <a:solidFill>
          <a:schemeClr val="tx2">
            <a:lumMod val="40000"/>
            <a:lumOff val="6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ONG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Territorios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Oferta de Valor en los 17 Objetivos de Desarrollo Sostenible - ODS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(300 ONG)</a:t>
          </a:r>
        </a:p>
      </dsp:txBody>
      <dsp:txXfrm>
        <a:off x="866774" y="3430191"/>
        <a:ext cx="3219450" cy="1675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4772"/>
          </a:xfrm>
          <a:prstGeom prst="rect">
            <a:avLst/>
          </a:prstGeom>
        </p:spPr>
        <p:txBody>
          <a:bodyPr vert="horz" lIns="86292" tIns="43146" rIns="86292" bIns="43146" rtlCol="0"/>
          <a:lstStyle>
            <a:lvl1pPr algn="l">
              <a:defRPr sz="11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4772"/>
          </a:xfrm>
          <a:prstGeom prst="rect">
            <a:avLst/>
          </a:prstGeom>
        </p:spPr>
        <p:txBody>
          <a:bodyPr vert="horz" lIns="86292" tIns="43146" rIns="86292" bIns="43146" rtlCol="0"/>
          <a:lstStyle>
            <a:lvl1pPr algn="r">
              <a:defRPr sz="1100"/>
            </a:lvl1pPr>
          </a:lstStyle>
          <a:p>
            <a:fld id="{50560A96-3B61-4434-876D-5FBFFB540B66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1211"/>
            <a:ext cx="2972098" cy="454772"/>
          </a:xfrm>
          <a:prstGeom prst="rect">
            <a:avLst/>
          </a:prstGeom>
        </p:spPr>
        <p:txBody>
          <a:bodyPr vert="horz" lIns="86292" tIns="43146" rIns="86292" bIns="43146" rtlCol="0" anchor="b"/>
          <a:lstStyle>
            <a:lvl1pPr algn="l">
              <a:defRPr sz="1100"/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51211"/>
            <a:ext cx="2972098" cy="454772"/>
          </a:xfrm>
          <a:prstGeom prst="rect">
            <a:avLst/>
          </a:prstGeom>
        </p:spPr>
        <p:txBody>
          <a:bodyPr vert="horz" lIns="86292" tIns="43146" rIns="86292" bIns="43146" rtlCol="0" anchor="b"/>
          <a:lstStyle>
            <a:lvl1pPr algn="r">
              <a:defRPr sz="1100"/>
            </a:lvl1pPr>
          </a:lstStyle>
          <a:p>
            <a:fld id="{0DE22D0C-9144-43A8-9763-4C52CB78B3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7178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4C426-6225-4D40-B8F1-BC84ABE234E8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1138238"/>
            <a:ext cx="4098925" cy="3073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83088"/>
            <a:ext cx="5486400" cy="3586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5028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5028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DFEF0-250C-4753-938A-8E3B74F3C5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6107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725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513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713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285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132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529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93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09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8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914118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118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823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5298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236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9941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6478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35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30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7059" indent="0">
              <a:buNone/>
              <a:defRPr sz="1969" b="1"/>
            </a:lvl2pPr>
            <a:lvl3pPr marL="914118" indent="0">
              <a:buNone/>
              <a:defRPr sz="1828" b="1"/>
            </a:lvl3pPr>
            <a:lvl4pPr marL="1371180" indent="0">
              <a:buNone/>
              <a:defRPr sz="1617" b="1"/>
            </a:lvl4pPr>
            <a:lvl5pPr marL="1828239" indent="0">
              <a:buNone/>
              <a:defRPr sz="1617" b="1"/>
            </a:lvl5pPr>
            <a:lvl6pPr marL="2285298" indent="0">
              <a:buNone/>
              <a:defRPr sz="1617" b="1"/>
            </a:lvl6pPr>
            <a:lvl7pPr marL="2742360" indent="0">
              <a:buNone/>
              <a:defRPr sz="1617" b="1"/>
            </a:lvl7pPr>
            <a:lvl8pPr marL="3199416" indent="0">
              <a:buNone/>
              <a:defRPr sz="1617" b="1"/>
            </a:lvl8pPr>
            <a:lvl9pPr marL="3656478" indent="0">
              <a:buNone/>
              <a:defRPr sz="1617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7059" indent="0">
              <a:buNone/>
              <a:defRPr sz="1969" b="1"/>
            </a:lvl2pPr>
            <a:lvl3pPr marL="914118" indent="0">
              <a:buNone/>
              <a:defRPr sz="1828" b="1"/>
            </a:lvl3pPr>
            <a:lvl4pPr marL="1371180" indent="0">
              <a:buNone/>
              <a:defRPr sz="1617" b="1"/>
            </a:lvl4pPr>
            <a:lvl5pPr marL="1828239" indent="0">
              <a:buNone/>
              <a:defRPr sz="1617" b="1"/>
            </a:lvl5pPr>
            <a:lvl6pPr marL="2285298" indent="0">
              <a:buNone/>
              <a:defRPr sz="1617" b="1"/>
            </a:lvl6pPr>
            <a:lvl7pPr marL="2742360" indent="0">
              <a:buNone/>
              <a:defRPr sz="1617" b="1"/>
            </a:lvl7pPr>
            <a:lvl8pPr marL="3199416" indent="0">
              <a:buNone/>
              <a:defRPr sz="1617" b="1"/>
            </a:lvl8pPr>
            <a:lvl9pPr marL="3656478" indent="0">
              <a:buNone/>
              <a:defRPr sz="1617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28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09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929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57059" indent="0">
              <a:buNone/>
              <a:defRPr sz="1195"/>
            </a:lvl2pPr>
            <a:lvl3pPr marL="914118" indent="0">
              <a:buNone/>
              <a:defRPr sz="984"/>
            </a:lvl3pPr>
            <a:lvl4pPr marL="1371180" indent="0">
              <a:buNone/>
              <a:defRPr sz="914"/>
            </a:lvl4pPr>
            <a:lvl5pPr marL="1828239" indent="0">
              <a:buNone/>
              <a:defRPr sz="914"/>
            </a:lvl5pPr>
            <a:lvl6pPr marL="2285298" indent="0">
              <a:buNone/>
              <a:defRPr sz="914"/>
            </a:lvl6pPr>
            <a:lvl7pPr marL="2742360" indent="0">
              <a:buNone/>
              <a:defRPr sz="914"/>
            </a:lvl7pPr>
            <a:lvl8pPr marL="3199416" indent="0">
              <a:buNone/>
              <a:defRPr sz="914"/>
            </a:lvl8pPr>
            <a:lvl9pPr marL="3656478" indent="0">
              <a:buNone/>
              <a:defRPr sz="914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1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34"/>
            </a:lvl1pPr>
            <a:lvl2pPr marL="457059" indent="0">
              <a:buNone/>
              <a:defRPr sz="2812"/>
            </a:lvl2pPr>
            <a:lvl3pPr marL="914118" indent="0">
              <a:buNone/>
              <a:defRPr sz="2391"/>
            </a:lvl3pPr>
            <a:lvl4pPr marL="1371180" indent="0">
              <a:buNone/>
              <a:defRPr sz="1969"/>
            </a:lvl4pPr>
            <a:lvl5pPr marL="1828239" indent="0">
              <a:buNone/>
              <a:defRPr sz="1969"/>
            </a:lvl5pPr>
            <a:lvl6pPr marL="2285298" indent="0">
              <a:buNone/>
              <a:defRPr sz="1969"/>
            </a:lvl6pPr>
            <a:lvl7pPr marL="2742360" indent="0">
              <a:buNone/>
              <a:defRPr sz="1969"/>
            </a:lvl7pPr>
            <a:lvl8pPr marL="3199416" indent="0">
              <a:buNone/>
              <a:defRPr sz="1969"/>
            </a:lvl8pPr>
            <a:lvl9pPr marL="3656478" indent="0">
              <a:buNone/>
              <a:defRPr sz="196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6"/>
            </a:lvl1pPr>
            <a:lvl2pPr marL="457059" indent="0">
              <a:buNone/>
              <a:defRPr sz="1195"/>
            </a:lvl2pPr>
            <a:lvl3pPr marL="914118" indent="0">
              <a:buNone/>
              <a:defRPr sz="984"/>
            </a:lvl3pPr>
            <a:lvl4pPr marL="1371180" indent="0">
              <a:buNone/>
              <a:defRPr sz="914"/>
            </a:lvl4pPr>
            <a:lvl5pPr marL="1828239" indent="0">
              <a:buNone/>
              <a:defRPr sz="914"/>
            </a:lvl5pPr>
            <a:lvl6pPr marL="2285298" indent="0">
              <a:buNone/>
              <a:defRPr sz="914"/>
            </a:lvl6pPr>
            <a:lvl7pPr marL="2742360" indent="0">
              <a:buNone/>
              <a:defRPr sz="914"/>
            </a:lvl7pPr>
            <a:lvl8pPr marL="3199416" indent="0">
              <a:buNone/>
              <a:defRPr sz="914"/>
            </a:lvl8pPr>
            <a:lvl9pPr marL="3656478" indent="0">
              <a:buNone/>
              <a:defRPr sz="914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951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772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405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867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20476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6694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768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4133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36853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817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8715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61698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27917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1260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9" y="3840498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1105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4372" y="5674468"/>
            <a:ext cx="7770614" cy="529977"/>
          </a:xfrm>
          <a:custGeom>
            <a:avLst/>
            <a:gdLst/>
            <a:ahLst/>
            <a:cxnLst/>
            <a:rect l="l" t="t" r="r" b="b"/>
            <a:pathLst>
              <a:path w="11051540" h="753745">
                <a:moveTo>
                  <a:pt x="0" y="753569"/>
                </a:moveTo>
                <a:lnTo>
                  <a:pt x="11050919" y="753569"/>
                </a:lnTo>
                <a:lnTo>
                  <a:pt x="11050919" y="0"/>
                </a:lnTo>
                <a:lnTo>
                  <a:pt x="0" y="0"/>
                </a:lnTo>
                <a:lnTo>
                  <a:pt x="0" y="753569"/>
                </a:lnTo>
                <a:close/>
              </a:path>
            </a:pathLst>
          </a:custGeom>
          <a:solidFill>
            <a:srgbClr val="F4F7F7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bk object 17"/>
          <p:cNvSpPr/>
          <p:nvPr/>
        </p:nvSpPr>
        <p:spPr>
          <a:xfrm>
            <a:off x="595315" y="4477691"/>
            <a:ext cx="1411784" cy="1057275"/>
          </a:xfrm>
          <a:custGeom>
            <a:avLst/>
            <a:gdLst/>
            <a:ahLst/>
            <a:cxnLst/>
            <a:rect l="l" t="t" r="r" b="b"/>
            <a:pathLst>
              <a:path w="2007870" h="1503679">
                <a:moveTo>
                  <a:pt x="1000383" y="0"/>
                </a:moveTo>
                <a:lnTo>
                  <a:pt x="955047" y="15669"/>
                </a:lnTo>
                <a:lnTo>
                  <a:pt x="25175" y="1055844"/>
                </a:lnTo>
                <a:lnTo>
                  <a:pt x="3406" y="1093160"/>
                </a:lnTo>
                <a:lnTo>
                  <a:pt x="0" y="1118324"/>
                </a:lnTo>
                <a:lnTo>
                  <a:pt x="1384" y="1130721"/>
                </a:lnTo>
                <a:lnTo>
                  <a:pt x="16914" y="1166082"/>
                </a:lnTo>
                <a:lnTo>
                  <a:pt x="47796" y="1196800"/>
                </a:lnTo>
                <a:lnTo>
                  <a:pt x="91833" y="1220432"/>
                </a:lnTo>
                <a:lnTo>
                  <a:pt x="146828" y="1234536"/>
                </a:lnTo>
                <a:lnTo>
                  <a:pt x="188493" y="1237438"/>
                </a:lnTo>
                <a:lnTo>
                  <a:pt x="192291" y="1237438"/>
                </a:lnTo>
                <a:lnTo>
                  <a:pt x="192291" y="1503531"/>
                </a:lnTo>
                <a:lnTo>
                  <a:pt x="1818997" y="1503531"/>
                </a:lnTo>
                <a:lnTo>
                  <a:pt x="1818997" y="1237438"/>
                </a:lnTo>
                <a:lnTo>
                  <a:pt x="1840285" y="1236696"/>
                </a:lnTo>
                <a:lnTo>
                  <a:pt x="1880100" y="1231040"/>
                </a:lnTo>
                <a:lnTo>
                  <a:pt x="1931700" y="1213477"/>
                </a:lnTo>
                <a:lnTo>
                  <a:pt x="1971596" y="1187194"/>
                </a:lnTo>
                <a:lnTo>
                  <a:pt x="1997592" y="1154638"/>
                </a:lnTo>
                <a:lnTo>
                  <a:pt x="2007490" y="1118254"/>
                </a:lnTo>
                <a:lnTo>
                  <a:pt x="2006832" y="1105698"/>
                </a:lnTo>
                <a:lnTo>
                  <a:pt x="1991845" y="1068014"/>
                </a:lnTo>
                <a:lnTo>
                  <a:pt x="1066092" y="27833"/>
                </a:lnTo>
                <a:lnTo>
                  <a:pt x="1024202" y="2434"/>
                </a:lnTo>
                <a:lnTo>
                  <a:pt x="1012364" y="361"/>
                </a:lnTo>
                <a:lnTo>
                  <a:pt x="1000383" y="0"/>
                </a:lnTo>
                <a:close/>
              </a:path>
            </a:pathLst>
          </a:custGeom>
          <a:solidFill>
            <a:srgbClr val="F4F7F7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bk object 18"/>
          <p:cNvSpPr/>
          <p:nvPr/>
        </p:nvSpPr>
        <p:spPr>
          <a:xfrm>
            <a:off x="595315" y="4477691"/>
            <a:ext cx="1411784" cy="1057275"/>
          </a:xfrm>
          <a:custGeom>
            <a:avLst/>
            <a:gdLst/>
            <a:ahLst/>
            <a:cxnLst/>
            <a:rect l="l" t="t" r="r" b="b"/>
            <a:pathLst>
              <a:path w="2007870" h="1503679">
                <a:moveTo>
                  <a:pt x="433751" y="596596"/>
                </a:moveTo>
                <a:lnTo>
                  <a:pt x="25175" y="1055844"/>
                </a:lnTo>
                <a:lnTo>
                  <a:pt x="3406" y="1093160"/>
                </a:lnTo>
                <a:lnTo>
                  <a:pt x="0" y="1118324"/>
                </a:lnTo>
                <a:lnTo>
                  <a:pt x="1384" y="1130721"/>
                </a:lnTo>
                <a:lnTo>
                  <a:pt x="16914" y="1166082"/>
                </a:lnTo>
                <a:lnTo>
                  <a:pt x="47796" y="1196800"/>
                </a:lnTo>
                <a:lnTo>
                  <a:pt x="91833" y="1220432"/>
                </a:lnTo>
                <a:lnTo>
                  <a:pt x="146828" y="1234536"/>
                </a:lnTo>
                <a:lnTo>
                  <a:pt x="188493" y="1237438"/>
                </a:lnTo>
                <a:lnTo>
                  <a:pt x="192291" y="1237438"/>
                </a:lnTo>
                <a:lnTo>
                  <a:pt x="192291" y="1503531"/>
                </a:lnTo>
                <a:lnTo>
                  <a:pt x="1818997" y="1503531"/>
                </a:lnTo>
                <a:lnTo>
                  <a:pt x="1818997" y="1237438"/>
                </a:lnTo>
                <a:lnTo>
                  <a:pt x="1860680" y="1234534"/>
                </a:lnTo>
                <a:lnTo>
                  <a:pt x="1898465" y="1226305"/>
                </a:lnTo>
                <a:lnTo>
                  <a:pt x="1946407" y="1205564"/>
                </a:lnTo>
                <a:lnTo>
                  <a:pt x="1981915" y="1176918"/>
                </a:lnTo>
                <a:lnTo>
                  <a:pt x="2002789" y="1142814"/>
                </a:lnTo>
                <a:lnTo>
                  <a:pt x="2007490" y="1118254"/>
                </a:lnTo>
                <a:lnTo>
                  <a:pt x="2006832" y="1105698"/>
                </a:lnTo>
                <a:lnTo>
                  <a:pt x="1991845" y="1068014"/>
                </a:lnTo>
                <a:lnTo>
                  <a:pt x="1574023" y="597739"/>
                </a:lnTo>
                <a:lnTo>
                  <a:pt x="1066092" y="27833"/>
                </a:lnTo>
                <a:lnTo>
                  <a:pt x="1024202" y="2434"/>
                </a:lnTo>
                <a:lnTo>
                  <a:pt x="1000383" y="0"/>
                </a:lnTo>
                <a:lnTo>
                  <a:pt x="988459" y="1349"/>
                </a:lnTo>
                <a:lnTo>
                  <a:pt x="976794" y="4410"/>
                </a:lnTo>
                <a:lnTo>
                  <a:pt x="965590" y="9184"/>
                </a:lnTo>
                <a:lnTo>
                  <a:pt x="955047" y="15669"/>
                </a:lnTo>
                <a:lnTo>
                  <a:pt x="945367" y="23867"/>
                </a:lnTo>
                <a:lnTo>
                  <a:pt x="433751" y="596596"/>
                </a:lnTo>
                <a:close/>
              </a:path>
            </a:pathLst>
          </a:custGeom>
          <a:ln w="23456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bk object 19"/>
          <p:cNvSpPr/>
          <p:nvPr/>
        </p:nvSpPr>
        <p:spPr>
          <a:xfrm>
            <a:off x="616090" y="1275023"/>
            <a:ext cx="7768828" cy="1044327"/>
          </a:xfrm>
          <a:custGeom>
            <a:avLst/>
            <a:gdLst/>
            <a:ahLst/>
            <a:cxnLst/>
            <a:rect l="l" t="t" r="r" b="b"/>
            <a:pathLst>
              <a:path w="11049000" h="1485264">
                <a:moveTo>
                  <a:pt x="0" y="1484900"/>
                </a:moveTo>
                <a:lnTo>
                  <a:pt x="11048999" y="1484900"/>
                </a:lnTo>
                <a:lnTo>
                  <a:pt x="11048999" y="0"/>
                </a:lnTo>
                <a:lnTo>
                  <a:pt x="0" y="0"/>
                </a:lnTo>
                <a:lnTo>
                  <a:pt x="0" y="1484900"/>
                </a:lnTo>
                <a:close/>
              </a:path>
            </a:pathLst>
          </a:custGeom>
          <a:solidFill>
            <a:srgbClr val="F4F7F7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bk object 20"/>
          <p:cNvSpPr/>
          <p:nvPr/>
        </p:nvSpPr>
        <p:spPr>
          <a:xfrm>
            <a:off x="2013391" y="5778636"/>
            <a:ext cx="325934" cy="321469"/>
          </a:xfrm>
          <a:custGeom>
            <a:avLst/>
            <a:gdLst/>
            <a:ahLst/>
            <a:cxnLst/>
            <a:rect l="l" t="t" r="r" b="b"/>
            <a:pathLst>
              <a:path w="463550" h="457200">
                <a:moveTo>
                  <a:pt x="234863" y="0"/>
                </a:moveTo>
                <a:lnTo>
                  <a:pt x="228615" y="0"/>
                </a:lnTo>
                <a:lnTo>
                  <a:pt x="209865" y="757"/>
                </a:lnTo>
                <a:lnTo>
                  <a:pt x="156356" y="11654"/>
                </a:lnTo>
                <a:lnTo>
                  <a:pt x="108191" y="34249"/>
                </a:lnTo>
                <a:lnTo>
                  <a:pt x="66961" y="66956"/>
                </a:lnTo>
                <a:lnTo>
                  <a:pt x="34252" y="108185"/>
                </a:lnTo>
                <a:lnTo>
                  <a:pt x="11655" y="156350"/>
                </a:lnTo>
                <a:lnTo>
                  <a:pt x="757" y="209861"/>
                </a:lnTo>
                <a:lnTo>
                  <a:pt x="0" y="228612"/>
                </a:lnTo>
                <a:lnTo>
                  <a:pt x="757" y="247361"/>
                </a:lnTo>
                <a:lnTo>
                  <a:pt x="11655" y="300868"/>
                </a:lnTo>
                <a:lnTo>
                  <a:pt x="34252" y="349029"/>
                </a:lnTo>
                <a:lnTo>
                  <a:pt x="66961" y="390257"/>
                </a:lnTo>
                <a:lnTo>
                  <a:pt x="108191" y="422963"/>
                </a:lnTo>
                <a:lnTo>
                  <a:pt x="156356" y="445558"/>
                </a:lnTo>
                <a:lnTo>
                  <a:pt x="209865" y="456454"/>
                </a:lnTo>
                <a:lnTo>
                  <a:pt x="228615" y="457212"/>
                </a:lnTo>
                <a:lnTo>
                  <a:pt x="234863" y="457212"/>
                </a:lnTo>
                <a:lnTo>
                  <a:pt x="289807" y="450568"/>
                </a:lnTo>
                <a:lnTo>
                  <a:pt x="339930" y="431696"/>
                </a:lnTo>
                <a:lnTo>
                  <a:pt x="383644" y="402184"/>
                </a:lnTo>
                <a:lnTo>
                  <a:pt x="419364" y="363621"/>
                </a:lnTo>
                <a:lnTo>
                  <a:pt x="445502" y="317594"/>
                </a:lnTo>
                <a:lnTo>
                  <a:pt x="460472" y="265692"/>
                </a:lnTo>
                <a:lnTo>
                  <a:pt x="463463" y="228612"/>
                </a:lnTo>
                <a:lnTo>
                  <a:pt x="462706" y="209861"/>
                </a:lnTo>
                <a:lnTo>
                  <a:pt x="451811" y="156350"/>
                </a:lnTo>
                <a:lnTo>
                  <a:pt x="429220" y="108185"/>
                </a:lnTo>
                <a:lnTo>
                  <a:pt x="396518" y="66956"/>
                </a:lnTo>
                <a:lnTo>
                  <a:pt x="355292" y="34249"/>
                </a:lnTo>
                <a:lnTo>
                  <a:pt x="307129" y="11654"/>
                </a:lnTo>
                <a:lnTo>
                  <a:pt x="253615" y="757"/>
                </a:lnTo>
                <a:lnTo>
                  <a:pt x="234863" y="0"/>
                </a:lnTo>
                <a:close/>
              </a:path>
            </a:pathLst>
          </a:custGeom>
          <a:solidFill>
            <a:srgbClr val="7EBC87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bk object 21"/>
          <p:cNvSpPr/>
          <p:nvPr/>
        </p:nvSpPr>
        <p:spPr>
          <a:xfrm>
            <a:off x="2427988" y="5778636"/>
            <a:ext cx="325934" cy="321469"/>
          </a:xfrm>
          <a:custGeom>
            <a:avLst/>
            <a:gdLst/>
            <a:ahLst/>
            <a:cxnLst/>
            <a:rect l="l" t="t" r="r" b="b"/>
            <a:pathLst>
              <a:path w="463550" h="457200">
                <a:moveTo>
                  <a:pt x="234878" y="0"/>
                </a:moveTo>
                <a:lnTo>
                  <a:pt x="228630" y="0"/>
                </a:lnTo>
                <a:lnTo>
                  <a:pt x="209877" y="757"/>
                </a:lnTo>
                <a:lnTo>
                  <a:pt x="156361" y="11654"/>
                </a:lnTo>
                <a:lnTo>
                  <a:pt x="108193" y="34249"/>
                </a:lnTo>
                <a:lnTo>
                  <a:pt x="66960" y="66956"/>
                </a:lnTo>
                <a:lnTo>
                  <a:pt x="34251" y="108185"/>
                </a:lnTo>
                <a:lnTo>
                  <a:pt x="11654" y="156350"/>
                </a:lnTo>
                <a:lnTo>
                  <a:pt x="757" y="209861"/>
                </a:lnTo>
                <a:lnTo>
                  <a:pt x="0" y="228612"/>
                </a:lnTo>
                <a:lnTo>
                  <a:pt x="757" y="247361"/>
                </a:lnTo>
                <a:lnTo>
                  <a:pt x="11654" y="300868"/>
                </a:lnTo>
                <a:lnTo>
                  <a:pt x="34251" y="349029"/>
                </a:lnTo>
                <a:lnTo>
                  <a:pt x="66960" y="390257"/>
                </a:lnTo>
                <a:lnTo>
                  <a:pt x="108193" y="422963"/>
                </a:lnTo>
                <a:lnTo>
                  <a:pt x="156361" y="445558"/>
                </a:lnTo>
                <a:lnTo>
                  <a:pt x="209877" y="456454"/>
                </a:lnTo>
                <a:lnTo>
                  <a:pt x="228630" y="457212"/>
                </a:lnTo>
                <a:lnTo>
                  <a:pt x="234878" y="457212"/>
                </a:lnTo>
                <a:lnTo>
                  <a:pt x="289812" y="450568"/>
                </a:lnTo>
                <a:lnTo>
                  <a:pt x="339931" y="431696"/>
                </a:lnTo>
                <a:lnTo>
                  <a:pt x="383647" y="402184"/>
                </a:lnTo>
                <a:lnTo>
                  <a:pt x="419371" y="363621"/>
                </a:lnTo>
                <a:lnTo>
                  <a:pt x="445513" y="317594"/>
                </a:lnTo>
                <a:lnTo>
                  <a:pt x="460486" y="265692"/>
                </a:lnTo>
                <a:lnTo>
                  <a:pt x="463478" y="228612"/>
                </a:lnTo>
                <a:lnTo>
                  <a:pt x="462721" y="209861"/>
                </a:lnTo>
                <a:lnTo>
                  <a:pt x="451824" y="156350"/>
                </a:lnTo>
                <a:lnTo>
                  <a:pt x="429228" y="108185"/>
                </a:lnTo>
                <a:lnTo>
                  <a:pt x="396521" y="66956"/>
                </a:lnTo>
                <a:lnTo>
                  <a:pt x="355293" y="34249"/>
                </a:lnTo>
                <a:lnTo>
                  <a:pt x="307132" y="11654"/>
                </a:lnTo>
                <a:lnTo>
                  <a:pt x="253627" y="757"/>
                </a:lnTo>
                <a:lnTo>
                  <a:pt x="234878" y="0"/>
                </a:lnTo>
                <a:close/>
              </a:path>
            </a:pathLst>
          </a:custGeom>
          <a:solidFill>
            <a:srgbClr val="F7BB7D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bk object 22"/>
          <p:cNvSpPr/>
          <p:nvPr/>
        </p:nvSpPr>
        <p:spPr>
          <a:xfrm>
            <a:off x="2842598" y="5778636"/>
            <a:ext cx="325934" cy="321469"/>
          </a:xfrm>
          <a:custGeom>
            <a:avLst/>
            <a:gdLst/>
            <a:ahLst/>
            <a:cxnLst/>
            <a:rect l="l" t="t" r="r" b="b"/>
            <a:pathLst>
              <a:path w="463550" h="457200">
                <a:moveTo>
                  <a:pt x="234878" y="0"/>
                </a:moveTo>
                <a:lnTo>
                  <a:pt x="228599" y="0"/>
                </a:lnTo>
                <a:lnTo>
                  <a:pt x="209851" y="757"/>
                </a:lnTo>
                <a:lnTo>
                  <a:pt x="156346" y="11654"/>
                </a:lnTo>
                <a:lnTo>
                  <a:pt x="108185" y="34249"/>
                </a:lnTo>
                <a:lnTo>
                  <a:pt x="66956" y="66956"/>
                </a:lnTo>
                <a:lnTo>
                  <a:pt x="34250" y="108185"/>
                </a:lnTo>
                <a:lnTo>
                  <a:pt x="11654" y="156350"/>
                </a:lnTo>
                <a:lnTo>
                  <a:pt x="757" y="209861"/>
                </a:lnTo>
                <a:lnTo>
                  <a:pt x="0" y="228612"/>
                </a:lnTo>
                <a:lnTo>
                  <a:pt x="757" y="247361"/>
                </a:lnTo>
                <a:lnTo>
                  <a:pt x="11654" y="300868"/>
                </a:lnTo>
                <a:lnTo>
                  <a:pt x="34250" y="349029"/>
                </a:lnTo>
                <a:lnTo>
                  <a:pt x="66956" y="390257"/>
                </a:lnTo>
                <a:lnTo>
                  <a:pt x="108185" y="422963"/>
                </a:lnTo>
                <a:lnTo>
                  <a:pt x="156346" y="445558"/>
                </a:lnTo>
                <a:lnTo>
                  <a:pt x="209851" y="456454"/>
                </a:lnTo>
                <a:lnTo>
                  <a:pt x="228599" y="457212"/>
                </a:lnTo>
                <a:lnTo>
                  <a:pt x="234878" y="457212"/>
                </a:lnTo>
                <a:lnTo>
                  <a:pt x="289812" y="450568"/>
                </a:lnTo>
                <a:lnTo>
                  <a:pt x="339931" y="431696"/>
                </a:lnTo>
                <a:lnTo>
                  <a:pt x="383647" y="402184"/>
                </a:lnTo>
                <a:lnTo>
                  <a:pt x="419371" y="363621"/>
                </a:lnTo>
                <a:lnTo>
                  <a:pt x="445513" y="317594"/>
                </a:lnTo>
                <a:lnTo>
                  <a:pt x="460486" y="265692"/>
                </a:lnTo>
                <a:lnTo>
                  <a:pt x="463478" y="228612"/>
                </a:lnTo>
                <a:lnTo>
                  <a:pt x="462721" y="209861"/>
                </a:lnTo>
                <a:lnTo>
                  <a:pt x="451824" y="156350"/>
                </a:lnTo>
                <a:lnTo>
                  <a:pt x="429228" y="108185"/>
                </a:lnTo>
                <a:lnTo>
                  <a:pt x="396521" y="66956"/>
                </a:lnTo>
                <a:lnTo>
                  <a:pt x="355293" y="34249"/>
                </a:lnTo>
                <a:lnTo>
                  <a:pt x="307132" y="11654"/>
                </a:lnTo>
                <a:lnTo>
                  <a:pt x="253627" y="757"/>
                </a:lnTo>
                <a:lnTo>
                  <a:pt x="234878" y="0"/>
                </a:lnTo>
                <a:close/>
              </a:path>
            </a:pathLst>
          </a:custGeom>
          <a:solidFill>
            <a:srgbClr val="D36A67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bk object 23"/>
          <p:cNvSpPr/>
          <p:nvPr/>
        </p:nvSpPr>
        <p:spPr>
          <a:xfrm>
            <a:off x="5316536" y="195346"/>
            <a:ext cx="3827711" cy="456754"/>
          </a:xfrm>
          <a:custGeom>
            <a:avLst/>
            <a:gdLst/>
            <a:ahLst/>
            <a:cxnLst/>
            <a:rect l="l" t="t" r="r" b="b"/>
            <a:pathLst>
              <a:path w="5443855" h="649605">
                <a:moveTo>
                  <a:pt x="5443504" y="0"/>
                </a:moveTo>
                <a:lnTo>
                  <a:pt x="324642" y="0"/>
                </a:lnTo>
                <a:lnTo>
                  <a:pt x="298018" y="1076"/>
                </a:lnTo>
                <a:lnTo>
                  <a:pt x="246630" y="9435"/>
                </a:lnTo>
                <a:lnTo>
                  <a:pt x="198281" y="25513"/>
                </a:lnTo>
                <a:lnTo>
                  <a:pt x="153639" y="48641"/>
                </a:lnTo>
                <a:lnTo>
                  <a:pt x="113373" y="78151"/>
                </a:lnTo>
                <a:lnTo>
                  <a:pt x="78151" y="113373"/>
                </a:lnTo>
                <a:lnTo>
                  <a:pt x="48641" y="153639"/>
                </a:lnTo>
                <a:lnTo>
                  <a:pt x="25513" y="198281"/>
                </a:lnTo>
                <a:lnTo>
                  <a:pt x="9435" y="246630"/>
                </a:lnTo>
                <a:lnTo>
                  <a:pt x="1076" y="298018"/>
                </a:lnTo>
                <a:lnTo>
                  <a:pt x="0" y="324642"/>
                </a:lnTo>
                <a:lnTo>
                  <a:pt x="1076" y="351266"/>
                </a:lnTo>
                <a:lnTo>
                  <a:pt x="9435" y="402654"/>
                </a:lnTo>
                <a:lnTo>
                  <a:pt x="25513" y="451003"/>
                </a:lnTo>
                <a:lnTo>
                  <a:pt x="48641" y="495645"/>
                </a:lnTo>
                <a:lnTo>
                  <a:pt x="78151" y="535911"/>
                </a:lnTo>
                <a:lnTo>
                  <a:pt x="113373" y="571133"/>
                </a:lnTo>
                <a:lnTo>
                  <a:pt x="153639" y="600643"/>
                </a:lnTo>
                <a:lnTo>
                  <a:pt x="198281" y="623771"/>
                </a:lnTo>
                <a:lnTo>
                  <a:pt x="246630" y="639849"/>
                </a:lnTo>
                <a:lnTo>
                  <a:pt x="298018" y="648208"/>
                </a:lnTo>
                <a:lnTo>
                  <a:pt x="324642" y="649284"/>
                </a:lnTo>
                <a:lnTo>
                  <a:pt x="5443504" y="649284"/>
                </a:lnTo>
                <a:lnTo>
                  <a:pt x="5443504" y="0"/>
                </a:lnTo>
              </a:path>
            </a:pathLst>
          </a:custGeom>
          <a:solidFill>
            <a:srgbClr val="5DA0A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2736" y="636670"/>
            <a:ext cx="6398565" cy="523220"/>
          </a:xfrm>
        </p:spPr>
        <p:txBody>
          <a:bodyPr lIns="0" tIns="0" rIns="0" bIns="0"/>
          <a:lstStyle>
            <a:lvl1pPr>
              <a:defRPr sz="3375" b="1" i="0">
                <a:solidFill>
                  <a:srgbClr val="3449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4098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42740" y="1050602"/>
            <a:ext cx="2862411" cy="3812084"/>
          </a:xfrm>
          <a:custGeom>
            <a:avLst/>
            <a:gdLst/>
            <a:ahLst/>
            <a:cxnLst/>
            <a:rect l="l" t="t" r="r" b="b"/>
            <a:pathLst>
              <a:path w="4070984" h="5421630">
                <a:moveTo>
                  <a:pt x="4070664" y="5421483"/>
                </a:moveTo>
                <a:lnTo>
                  <a:pt x="0" y="5421483"/>
                </a:lnTo>
                <a:lnTo>
                  <a:pt x="0" y="2035332"/>
                </a:lnTo>
                <a:lnTo>
                  <a:pt x="6747" y="1868405"/>
                </a:lnTo>
                <a:lnTo>
                  <a:pt x="26639" y="1705193"/>
                </a:lnTo>
                <a:lnTo>
                  <a:pt x="59152" y="1546222"/>
                </a:lnTo>
                <a:lnTo>
                  <a:pt x="103763" y="1392014"/>
                </a:lnTo>
                <a:lnTo>
                  <a:pt x="159948" y="1243093"/>
                </a:lnTo>
                <a:lnTo>
                  <a:pt x="227182" y="1099984"/>
                </a:lnTo>
                <a:lnTo>
                  <a:pt x="304942" y="963211"/>
                </a:lnTo>
                <a:lnTo>
                  <a:pt x="392704" y="833296"/>
                </a:lnTo>
                <a:lnTo>
                  <a:pt x="489944" y="710764"/>
                </a:lnTo>
                <a:lnTo>
                  <a:pt x="596139" y="596139"/>
                </a:lnTo>
                <a:lnTo>
                  <a:pt x="710764" y="489944"/>
                </a:lnTo>
                <a:lnTo>
                  <a:pt x="833296" y="392704"/>
                </a:lnTo>
                <a:lnTo>
                  <a:pt x="963211" y="304942"/>
                </a:lnTo>
                <a:lnTo>
                  <a:pt x="1099984" y="227182"/>
                </a:lnTo>
                <a:lnTo>
                  <a:pt x="1243093" y="159948"/>
                </a:lnTo>
                <a:lnTo>
                  <a:pt x="1392014" y="103763"/>
                </a:lnTo>
                <a:lnTo>
                  <a:pt x="1546222" y="59152"/>
                </a:lnTo>
                <a:lnTo>
                  <a:pt x="1705193" y="26639"/>
                </a:lnTo>
                <a:lnTo>
                  <a:pt x="1868405" y="6747"/>
                </a:lnTo>
                <a:lnTo>
                  <a:pt x="2035332" y="0"/>
                </a:lnTo>
                <a:lnTo>
                  <a:pt x="2202263" y="6747"/>
                </a:lnTo>
                <a:lnTo>
                  <a:pt x="2365478" y="26639"/>
                </a:lnTo>
                <a:lnTo>
                  <a:pt x="2524452" y="59152"/>
                </a:lnTo>
                <a:lnTo>
                  <a:pt x="2678662" y="103763"/>
                </a:lnTo>
                <a:lnTo>
                  <a:pt x="2827583" y="159948"/>
                </a:lnTo>
                <a:lnTo>
                  <a:pt x="2970693" y="227182"/>
                </a:lnTo>
                <a:lnTo>
                  <a:pt x="3107467" y="304942"/>
                </a:lnTo>
                <a:lnTo>
                  <a:pt x="3237381" y="392704"/>
                </a:lnTo>
                <a:lnTo>
                  <a:pt x="3359912" y="489944"/>
                </a:lnTo>
                <a:lnTo>
                  <a:pt x="3474537" y="596139"/>
                </a:lnTo>
                <a:lnTo>
                  <a:pt x="3580730" y="710764"/>
                </a:lnTo>
                <a:lnTo>
                  <a:pt x="3677969" y="833296"/>
                </a:lnTo>
                <a:lnTo>
                  <a:pt x="3765729" y="963211"/>
                </a:lnTo>
                <a:lnTo>
                  <a:pt x="3843488" y="1099984"/>
                </a:lnTo>
                <a:lnTo>
                  <a:pt x="3910721" y="1243093"/>
                </a:lnTo>
                <a:lnTo>
                  <a:pt x="3966904" y="1392014"/>
                </a:lnTo>
                <a:lnTo>
                  <a:pt x="4011513" y="1546222"/>
                </a:lnTo>
                <a:lnTo>
                  <a:pt x="4044026" y="1705193"/>
                </a:lnTo>
                <a:lnTo>
                  <a:pt x="4063917" y="1868405"/>
                </a:lnTo>
                <a:lnTo>
                  <a:pt x="4070664" y="2035332"/>
                </a:lnTo>
                <a:lnTo>
                  <a:pt x="4070664" y="5421483"/>
                </a:lnTo>
                <a:close/>
              </a:path>
            </a:pathLst>
          </a:custGeom>
          <a:ln w="17779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bk object 17"/>
          <p:cNvSpPr/>
          <p:nvPr/>
        </p:nvSpPr>
        <p:spPr>
          <a:xfrm>
            <a:off x="5581063" y="2107406"/>
            <a:ext cx="2821781" cy="125016"/>
          </a:xfrm>
          <a:custGeom>
            <a:avLst/>
            <a:gdLst/>
            <a:ahLst/>
            <a:cxnLst/>
            <a:rect l="l" t="t" r="r" b="b"/>
            <a:pathLst>
              <a:path w="4013200" h="177800">
                <a:moveTo>
                  <a:pt x="0" y="177800"/>
                </a:moveTo>
                <a:lnTo>
                  <a:pt x="4013179" y="177800"/>
                </a:lnTo>
                <a:lnTo>
                  <a:pt x="4013179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bk object 18"/>
          <p:cNvSpPr/>
          <p:nvPr/>
        </p:nvSpPr>
        <p:spPr>
          <a:xfrm>
            <a:off x="5348876" y="5080994"/>
            <a:ext cx="3259782" cy="142875"/>
          </a:xfrm>
          <a:custGeom>
            <a:avLst/>
            <a:gdLst/>
            <a:ahLst/>
            <a:cxnLst/>
            <a:rect l="l" t="t" r="r" b="b"/>
            <a:pathLst>
              <a:path w="4636134" h="203200">
                <a:moveTo>
                  <a:pt x="0" y="203200"/>
                </a:moveTo>
                <a:lnTo>
                  <a:pt x="4635520" y="203200"/>
                </a:lnTo>
                <a:lnTo>
                  <a:pt x="463552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bk object 19"/>
          <p:cNvSpPr/>
          <p:nvPr/>
        </p:nvSpPr>
        <p:spPr>
          <a:xfrm>
            <a:off x="5581063" y="3562952"/>
            <a:ext cx="2821781" cy="125016"/>
          </a:xfrm>
          <a:custGeom>
            <a:avLst/>
            <a:gdLst/>
            <a:ahLst/>
            <a:cxnLst/>
            <a:rect l="l" t="t" r="r" b="b"/>
            <a:pathLst>
              <a:path w="4013200" h="177800">
                <a:moveTo>
                  <a:pt x="0" y="177799"/>
                </a:moveTo>
                <a:lnTo>
                  <a:pt x="4013179" y="177799"/>
                </a:lnTo>
                <a:lnTo>
                  <a:pt x="4013179" y="0"/>
                </a:lnTo>
                <a:lnTo>
                  <a:pt x="0" y="0"/>
                </a:lnTo>
                <a:lnTo>
                  <a:pt x="0" y="177799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bk object 20"/>
          <p:cNvSpPr/>
          <p:nvPr/>
        </p:nvSpPr>
        <p:spPr>
          <a:xfrm>
            <a:off x="6920509" y="991196"/>
            <a:ext cx="142875" cy="3875484"/>
          </a:xfrm>
          <a:custGeom>
            <a:avLst/>
            <a:gdLst/>
            <a:ahLst/>
            <a:cxnLst/>
            <a:rect l="l" t="t" r="r" b="b"/>
            <a:pathLst>
              <a:path w="203200" h="5511800">
                <a:moveTo>
                  <a:pt x="0" y="5511795"/>
                </a:moveTo>
                <a:lnTo>
                  <a:pt x="203199" y="5511795"/>
                </a:lnTo>
                <a:lnTo>
                  <a:pt x="203199" y="0"/>
                </a:lnTo>
                <a:lnTo>
                  <a:pt x="0" y="0"/>
                </a:lnTo>
                <a:lnTo>
                  <a:pt x="0" y="5511795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bk object 21"/>
          <p:cNvSpPr/>
          <p:nvPr/>
        </p:nvSpPr>
        <p:spPr>
          <a:xfrm>
            <a:off x="669727" y="982223"/>
            <a:ext cx="3180308" cy="947886"/>
          </a:xfrm>
          <a:custGeom>
            <a:avLst/>
            <a:gdLst/>
            <a:ahLst/>
            <a:cxnLst/>
            <a:rect l="l" t="t" r="r" b="b"/>
            <a:pathLst>
              <a:path w="4523105" h="1348105">
                <a:moveTo>
                  <a:pt x="3644646" y="0"/>
                </a:moveTo>
                <a:lnTo>
                  <a:pt x="3602971" y="11356"/>
                </a:lnTo>
                <a:lnTo>
                  <a:pt x="3568501" y="41040"/>
                </a:lnTo>
                <a:lnTo>
                  <a:pt x="3546287" y="85556"/>
                </a:lnTo>
                <a:lnTo>
                  <a:pt x="3540709" y="126572"/>
                </a:lnTo>
                <a:lnTo>
                  <a:pt x="3540709" y="129102"/>
                </a:lnTo>
                <a:lnTo>
                  <a:pt x="261067" y="129102"/>
                </a:lnTo>
                <a:lnTo>
                  <a:pt x="218721" y="133184"/>
                </a:lnTo>
                <a:lnTo>
                  <a:pt x="178550" y="145001"/>
                </a:lnTo>
                <a:lnTo>
                  <a:pt x="141092" y="163912"/>
                </a:lnTo>
                <a:lnTo>
                  <a:pt x="106884" y="189273"/>
                </a:lnTo>
                <a:lnTo>
                  <a:pt x="76465" y="220443"/>
                </a:lnTo>
                <a:lnTo>
                  <a:pt x="50371" y="256780"/>
                </a:lnTo>
                <a:lnTo>
                  <a:pt x="29140" y="297640"/>
                </a:lnTo>
                <a:lnTo>
                  <a:pt x="13309" y="342382"/>
                </a:lnTo>
                <a:lnTo>
                  <a:pt x="3416" y="390364"/>
                </a:lnTo>
                <a:lnTo>
                  <a:pt x="0" y="440943"/>
                </a:lnTo>
                <a:lnTo>
                  <a:pt x="0" y="909482"/>
                </a:lnTo>
                <a:lnTo>
                  <a:pt x="3416" y="960061"/>
                </a:lnTo>
                <a:lnTo>
                  <a:pt x="13309" y="1008043"/>
                </a:lnTo>
                <a:lnTo>
                  <a:pt x="29140" y="1052785"/>
                </a:lnTo>
                <a:lnTo>
                  <a:pt x="50371" y="1093645"/>
                </a:lnTo>
                <a:lnTo>
                  <a:pt x="76465" y="1129982"/>
                </a:lnTo>
                <a:lnTo>
                  <a:pt x="106884" y="1161152"/>
                </a:lnTo>
                <a:lnTo>
                  <a:pt x="141092" y="1186513"/>
                </a:lnTo>
                <a:lnTo>
                  <a:pt x="178550" y="1205423"/>
                </a:lnTo>
                <a:lnTo>
                  <a:pt x="218721" y="1217241"/>
                </a:lnTo>
                <a:lnTo>
                  <a:pt x="261067" y="1221323"/>
                </a:lnTo>
                <a:lnTo>
                  <a:pt x="3540709" y="1221323"/>
                </a:lnTo>
                <a:lnTo>
                  <a:pt x="3541355" y="1235616"/>
                </a:lnTo>
                <a:lnTo>
                  <a:pt x="3550421" y="1274679"/>
                </a:lnTo>
                <a:lnTo>
                  <a:pt x="3576188" y="1315813"/>
                </a:lnTo>
                <a:lnTo>
                  <a:pt x="3612951" y="1341229"/>
                </a:lnTo>
                <a:lnTo>
                  <a:pt x="3644697" y="1347874"/>
                </a:lnTo>
                <a:lnTo>
                  <a:pt x="3655653" y="1347433"/>
                </a:lnTo>
                <a:lnTo>
                  <a:pt x="3699235" y="1330929"/>
                </a:lnTo>
                <a:lnTo>
                  <a:pt x="4455688" y="812068"/>
                </a:lnTo>
                <a:lnTo>
                  <a:pt x="4489838" y="778902"/>
                </a:lnTo>
                <a:lnTo>
                  <a:pt x="4511941" y="736987"/>
                </a:lnTo>
                <a:lnTo>
                  <a:pt x="4521996" y="690070"/>
                </a:lnTo>
                <a:lnTo>
                  <a:pt x="4522671" y="673967"/>
                </a:lnTo>
                <a:lnTo>
                  <a:pt x="4522008" y="657863"/>
                </a:lnTo>
                <a:lnTo>
                  <a:pt x="4511987" y="610935"/>
                </a:lnTo>
                <a:lnTo>
                  <a:pt x="4489921" y="568997"/>
                </a:lnTo>
                <a:lnTo>
                  <a:pt x="4455810" y="535797"/>
                </a:lnTo>
                <a:lnTo>
                  <a:pt x="3699174" y="16905"/>
                </a:lnTo>
                <a:lnTo>
                  <a:pt x="3655598" y="434"/>
                </a:lnTo>
                <a:lnTo>
                  <a:pt x="3644646" y="0"/>
                </a:lnTo>
                <a:close/>
              </a:path>
            </a:pathLst>
          </a:custGeom>
          <a:solidFill>
            <a:srgbClr val="F4F7F7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bk object 22"/>
          <p:cNvSpPr/>
          <p:nvPr/>
        </p:nvSpPr>
        <p:spPr>
          <a:xfrm>
            <a:off x="669727" y="982223"/>
            <a:ext cx="3180308" cy="947886"/>
          </a:xfrm>
          <a:custGeom>
            <a:avLst/>
            <a:gdLst/>
            <a:ahLst/>
            <a:cxnLst/>
            <a:rect l="l" t="t" r="r" b="b"/>
            <a:pathLst>
              <a:path w="4523105" h="1348105">
                <a:moveTo>
                  <a:pt x="4099834" y="291225"/>
                </a:moveTo>
                <a:lnTo>
                  <a:pt x="3699174" y="16905"/>
                </a:lnTo>
                <a:lnTo>
                  <a:pt x="3655598" y="434"/>
                </a:lnTo>
                <a:lnTo>
                  <a:pt x="3644646" y="0"/>
                </a:lnTo>
                <a:lnTo>
                  <a:pt x="3633828" y="929"/>
                </a:lnTo>
                <a:lnTo>
                  <a:pt x="3593481" y="17195"/>
                </a:lnTo>
                <a:lnTo>
                  <a:pt x="3561601" y="50915"/>
                </a:lnTo>
                <a:lnTo>
                  <a:pt x="3543241" y="98592"/>
                </a:lnTo>
                <a:lnTo>
                  <a:pt x="3540709" y="126572"/>
                </a:lnTo>
                <a:lnTo>
                  <a:pt x="3540709" y="129102"/>
                </a:lnTo>
                <a:lnTo>
                  <a:pt x="261067" y="129102"/>
                </a:lnTo>
                <a:lnTo>
                  <a:pt x="218721" y="133184"/>
                </a:lnTo>
                <a:lnTo>
                  <a:pt x="178550" y="145001"/>
                </a:lnTo>
                <a:lnTo>
                  <a:pt x="141092" y="163912"/>
                </a:lnTo>
                <a:lnTo>
                  <a:pt x="106884" y="189273"/>
                </a:lnTo>
                <a:lnTo>
                  <a:pt x="76465" y="220443"/>
                </a:lnTo>
                <a:lnTo>
                  <a:pt x="50371" y="256780"/>
                </a:lnTo>
                <a:lnTo>
                  <a:pt x="29140" y="297640"/>
                </a:lnTo>
                <a:lnTo>
                  <a:pt x="13309" y="342382"/>
                </a:lnTo>
                <a:lnTo>
                  <a:pt x="3416" y="390364"/>
                </a:lnTo>
                <a:lnTo>
                  <a:pt x="0" y="440943"/>
                </a:lnTo>
                <a:lnTo>
                  <a:pt x="0" y="909482"/>
                </a:lnTo>
                <a:lnTo>
                  <a:pt x="3416" y="960061"/>
                </a:lnTo>
                <a:lnTo>
                  <a:pt x="13309" y="1008043"/>
                </a:lnTo>
                <a:lnTo>
                  <a:pt x="29140" y="1052785"/>
                </a:lnTo>
                <a:lnTo>
                  <a:pt x="50371" y="1093645"/>
                </a:lnTo>
                <a:lnTo>
                  <a:pt x="76465" y="1129982"/>
                </a:lnTo>
                <a:lnTo>
                  <a:pt x="106884" y="1161152"/>
                </a:lnTo>
                <a:lnTo>
                  <a:pt x="141092" y="1186513"/>
                </a:lnTo>
                <a:lnTo>
                  <a:pt x="178550" y="1205423"/>
                </a:lnTo>
                <a:lnTo>
                  <a:pt x="218721" y="1217241"/>
                </a:lnTo>
                <a:lnTo>
                  <a:pt x="261067" y="1221323"/>
                </a:lnTo>
                <a:lnTo>
                  <a:pt x="3540709" y="1221323"/>
                </a:lnTo>
                <a:lnTo>
                  <a:pt x="3541355" y="1235616"/>
                </a:lnTo>
                <a:lnTo>
                  <a:pt x="3550421" y="1274679"/>
                </a:lnTo>
                <a:lnTo>
                  <a:pt x="3576188" y="1315813"/>
                </a:lnTo>
                <a:lnTo>
                  <a:pt x="3612951" y="1341229"/>
                </a:lnTo>
                <a:lnTo>
                  <a:pt x="3644697" y="1347874"/>
                </a:lnTo>
                <a:lnTo>
                  <a:pt x="3655653" y="1347433"/>
                </a:lnTo>
                <a:lnTo>
                  <a:pt x="3699235" y="1330929"/>
                </a:lnTo>
                <a:lnTo>
                  <a:pt x="4098828" y="1056822"/>
                </a:lnTo>
                <a:lnTo>
                  <a:pt x="4455688" y="812068"/>
                </a:lnTo>
                <a:lnTo>
                  <a:pt x="4489838" y="778902"/>
                </a:lnTo>
                <a:lnTo>
                  <a:pt x="4511941" y="736987"/>
                </a:lnTo>
                <a:lnTo>
                  <a:pt x="4521996" y="690070"/>
                </a:lnTo>
                <a:lnTo>
                  <a:pt x="4522671" y="673967"/>
                </a:lnTo>
                <a:lnTo>
                  <a:pt x="4522008" y="657863"/>
                </a:lnTo>
                <a:lnTo>
                  <a:pt x="4511987" y="610935"/>
                </a:lnTo>
                <a:lnTo>
                  <a:pt x="4489921" y="568997"/>
                </a:lnTo>
                <a:lnTo>
                  <a:pt x="4455810" y="535797"/>
                </a:lnTo>
                <a:lnTo>
                  <a:pt x="4099834" y="291225"/>
                </a:lnTo>
                <a:close/>
              </a:path>
            </a:pathLst>
          </a:custGeom>
          <a:ln w="11620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bk object 23"/>
          <p:cNvSpPr/>
          <p:nvPr/>
        </p:nvSpPr>
        <p:spPr>
          <a:xfrm>
            <a:off x="669745" y="1932227"/>
            <a:ext cx="3446413" cy="947886"/>
          </a:xfrm>
          <a:custGeom>
            <a:avLst/>
            <a:gdLst/>
            <a:ahLst/>
            <a:cxnLst/>
            <a:rect l="l" t="t" r="r" b="b"/>
            <a:pathLst>
              <a:path w="4901565" h="1348104">
                <a:moveTo>
                  <a:pt x="4023273" y="0"/>
                </a:moveTo>
                <a:lnTo>
                  <a:pt x="3981607" y="11353"/>
                </a:lnTo>
                <a:lnTo>
                  <a:pt x="3947145" y="41032"/>
                </a:lnTo>
                <a:lnTo>
                  <a:pt x="3924938" y="85538"/>
                </a:lnTo>
                <a:lnTo>
                  <a:pt x="3919362" y="126542"/>
                </a:lnTo>
                <a:lnTo>
                  <a:pt x="3919362" y="129103"/>
                </a:lnTo>
                <a:lnTo>
                  <a:pt x="261067" y="129103"/>
                </a:lnTo>
                <a:lnTo>
                  <a:pt x="218721" y="133184"/>
                </a:lnTo>
                <a:lnTo>
                  <a:pt x="178550" y="144999"/>
                </a:lnTo>
                <a:lnTo>
                  <a:pt x="141092" y="163906"/>
                </a:lnTo>
                <a:lnTo>
                  <a:pt x="106884" y="189263"/>
                </a:lnTo>
                <a:lnTo>
                  <a:pt x="76465" y="220428"/>
                </a:lnTo>
                <a:lnTo>
                  <a:pt x="50371" y="256760"/>
                </a:lnTo>
                <a:lnTo>
                  <a:pt x="29140" y="297617"/>
                </a:lnTo>
                <a:lnTo>
                  <a:pt x="13309" y="342355"/>
                </a:lnTo>
                <a:lnTo>
                  <a:pt x="3416" y="390335"/>
                </a:lnTo>
                <a:lnTo>
                  <a:pt x="0" y="440913"/>
                </a:lnTo>
                <a:lnTo>
                  <a:pt x="0" y="909482"/>
                </a:lnTo>
                <a:lnTo>
                  <a:pt x="3416" y="960060"/>
                </a:lnTo>
                <a:lnTo>
                  <a:pt x="13309" y="1008040"/>
                </a:lnTo>
                <a:lnTo>
                  <a:pt x="29140" y="1052779"/>
                </a:lnTo>
                <a:lnTo>
                  <a:pt x="50371" y="1093635"/>
                </a:lnTo>
                <a:lnTo>
                  <a:pt x="76465" y="1129967"/>
                </a:lnTo>
                <a:lnTo>
                  <a:pt x="106884" y="1161132"/>
                </a:lnTo>
                <a:lnTo>
                  <a:pt x="141092" y="1186490"/>
                </a:lnTo>
                <a:lnTo>
                  <a:pt x="178550" y="1205397"/>
                </a:lnTo>
                <a:lnTo>
                  <a:pt x="218721" y="1217212"/>
                </a:lnTo>
                <a:lnTo>
                  <a:pt x="261067" y="1221293"/>
                </a:lnTo>
                <a:lnTo>
                  <a:pt x="3919362" y="1221293"/>
                </a:lnTo>
                <a:lnTo>
                  <a:pt x="3920008" y="1235587"/>
                </a:lnTo>
                <a:lnTo>
                  <a:pt x="3929071" y="1274652"/>
                </a:lnTo>
                <a:lnTo>
                  <a:pt x="3954831" y="1315793"/>
                </a:lnTo>
                <a:lnTo>
                  <a:pt x="3991585" y="1341219"/>
                </a:lnTo>
                <a:lnTo>
                  <a:pt x="4023325" y="1347870"/>
                </a:lnTo>
                <a:lnTo>
                  <a:pt x="4034279" y="1347430"/>
                </a:lnTo>
                <a:lnTo>
                  <a:pt x="4077858" y="1330929"/>
                </a:lnTo>
                <a:lnTo>
                  <a:pt x="4834341" y="812068"/>
                </a:lnTo>
                <a:lnTo>
                  <a:pt x="4868469" y="778893"/>
                </a:lnTo>
                <a:lnTo>
                  <a:pt x="4890559" y="736974"/>
                </a:lnTo>
                <a:lnTo>
                  <a:pt x="4900609" y="690058"/>
                </a:lnTo>
                <a:lnTo>
                  <a:pt x="4901282" y="673956"/>
                </a:lnTo>
                <a:lnTo>
                  <a:pt x="4900618" y="657853"/>
                </a:lnTo>
                <a:lnTo>
                  <a:pt x="4890594" y="610930"/>
                </a:lnTo>
                <a:lnTo>
                  <a:pt x="4868523" y="568996"/>
                </a:lnTo>
                <a:lnTo>
                  <a:pt x="4834402" y="535797"/>
                </a:lnTo>
                <a:lnTo>
                  <a:pt x="4077797" y="16906"/>
                </a:lnTo>
                <a:lnTo>
                  <a:pt x="4034224" y="434"/>
                </a:lnTo>
                <a:lnTo>
                  <a:pt x="4023273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4" name="bk object 24"/>
          <p:cNvSpPr/>
          <p:nvPr/>
        </p:nvSpPr>
        <p:spPr>
          <a:xfrm>
            <a:off x="669727" y="2882210"/>
            <a:ext cx="3718322" cy="947886"/>
          </a:xfrm>
          <a:custGeom>
            <a:avLst/>
            <a:gdLst/>
            <a:ahLst/>
            <a:cxnLst/>
            <a:rect l="l" t="t" r="r" b="b"/>
            <a:pathLst>
              <a:path w="5288280" h="1348104">
                <a:moveTo>
                  <a:pt x="4409833" y="0"/>
                </a:moveTo>
                <a:lnTo>
                  <a:pt x="4368167" y="11356"/>
                </a:lnTo>
                <a:lnTo>
                  <a:pt x="4333700" y="41040"/>
                </a:lnTo>
                <a:lnTo>
                  <a:pt x="4311487" y="85556"/>
                </a:lnTo>
                <a:lnTo>
                  <a:pt x="4305909" y="126572"/>
                </a:lnTo>
                <a:lnTo>
                  <a:pt x="4305909" y="129102"/>
                </a:lnTo>
                <a:lnTo>
                  <a:pt x="261067" y="129102"/>
                </a:lnTo>
                <a:lnTo>
                  <a:pt x="218721" y="133184"/>
                </a:lnTo>
                <a:lnTo>
                  <a:pt x="178550" y="145001"/>
                </a:lnTo>
                <a:lnTo>
                  <a:pt x="141092" y="163912"/>
                </a:lnTo>
                <a:lnTo>
                  <a:pt x="106884" y="189273"/>
                </a:lnTo>
                <a:lnTo>
                  <a:pt x="76465" y="220443"/>
                </a:lnTo>
                <a:lnTo>
                  <a:pt x="50371" y="256780"/>
                </a:lnTo>
                <a:lnTo>
                  <a:pt x="29140" y="297640"/>
                </a:lnTo>
                <a:lnTo>
                  <a:pt x="13309" y="342382"/>
                </a:lnTo>
                <a:lnTo>
                  <a:pt x="3416" y="390364"/>
                </a:lnTo>
                <a:lnTo>
                  <a:pt x="0" y="440943"/>
                </a:lnTo>
                <a:lnTo>
                  <a:pt x="0" y="909482"/>
                </a:lnTo>
                <a:lnTo>
                  <a:pt x="3416" y="960061"/>
                </a:lnTo>
                <a:lnTo>
                  <a:pt x="13309" y="1008043"/>
                </a:lnTo>
                <a:lnTo>
                  <a:pt x="29140" y="1052785"/>
                </a:lnTo>
                <a:lnTo>
                  <a:pt x="50371" y="1093645"/>
                </a:lnTo>
                <a:lnTo>
                  <a:pt x="76465" y="1129982"/>
                </a:lnTo>
                <a:lnTo>
                  <a:pt x="106884" y="1161152"/>
                </a:lnTo>
                <a:lnTo>
                  <a:pt x="141092" y="1186513"/>
                </a:lnTo>
                <a:lnTo>
                  <a:pt x="178550" y="1205423"/>
                </a:lnTo>
                <a:lnTo>
                  <a:pt x="218721" y="1217241"/>
                </a:lnTo>
                <a:lnTo>
                  <a:pt x="261067" y="1221323"/>
                </a:lnTo>
                <a:lnTo>
                  <a:pt x="4305909" y="1221323"/>
                </a:lnTo>
                <a:lnTo>
                  <a:pt x="4306555" y="1235616"/>
                </a:lnTo>
                <a:lnTo>
                  <a:pt x="4315619" y="1274679"/>
                </a:lnTo>
                <a:lnTo>
                  <a:pt x="4341378" y="1315813"/>
                </a:lnTo>
                <a:lnTo>
                  <a:pt x="4378132" y="1341229"/>
                </a:lnTo>
                <a:lnTo>
                  <a:pt x="4409872" y="1347874"/>
                </a:lnTo>
                <a:lnTo>
                  <a:pt x="4420826" y="1347433"/>
                </a:lnTo>
                <a:lnTo>
                  <a:pt x="4464405" y="1330929"/>
                </a:lnTo>
                <a:lnTo>
                  <a:pt x="5220888" y="812068"/>
                </a:lnTo>
                <a:lnTo>
                  <a:pt x="5255027" y="778904"/>
                </a:lnTo>
                <a:lnTo>
                  <a:pt x="5277121" y="736993"/>
                </a:lnTo>
                <a:lnTo>
                  <a:pt x="5287171" y="690080"/>
                </a:lnTo>
                <a:lnTo>
                  <a:pt x="5287845" y="673978"/>
                </a:lnTo>
                <a:lnTo>
                  <a:pt x="5287181" y="657875"/>
                </a:lnTo>
                <a:lnTo>
                  <a:pt x="5277158" y="610949"/>
                </a:lnTo>
                <a:lnTo>
                  <a:pt x="5255091" y="569007"/>
                </a:lnTo>
                <a:lnTo>
                  <a:pt x="5220980" y="535797"/>
                </a:lnTo>
                <a:lnTo>
                  <a:pt x="4464344" y="16905"/>
                </a:lnTo>
                <a:lnTo>
                  <a:pt x="4420783" y="434"/>
                </a:lnTo>
                <a:lnTo>
                  <a:pt x="4409833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5" name="bk object 25"/>
          <p:cNvSpPr/>
          <p:nvPr/>
        </p:nvSpPr>
        <p:spPr>
          <a:xfrm>
            <a:off x="669744" y="3832215"/>
            <a:ext cx="3982641" cy="947886"/>
          </a:xfrm>
          <a:custGeom>
            <a:avLst/>
            <a:gdLst/>
            <a:ahLst/>
            <a:cxnLst/>
            <a:rect l="l" t="t" r="r" b="b"/>
            <a:pathLst>
              <a:path w="5664200" h="1348104">
                <a:moveTo>
                  <a:pt x="4786183" y="0"/>
                </a:moveTo>
                <a:lnTo>
                  <a:pt x="4744508" y="11353"/>
                </a:lnTo>
                <a:lnTo>
                  <a:pt x="4710038" y="41032"/>
                </a:lnTo>
                <a:lnTo>
                  <a:pt x="4687824" y="85538"/>
                </a:lnTo>
                <a:lnTo>
                  <a:pt x="4682246" y="126542"/>
                </a:lnTo>
                <a:lnTo>
                  <a:pt x="4682246" y="129103"/>
                </a:lnTo>
                <a:lnTo>
                  <a:pt x="261067" y="129103"/>
                </a:lnTo>
                <a:lnTo>
                  <a:pt x="218721" y="133184"/>
                </a:lnTo>
                <a:lnTo>
                  <a:pt x="178550" y="144999"/>
                </a:lnTo>
                <a:lnTo>
                  <a:pt x="141092" y="163906"/>
                </a:lnTo>
                <a:lnTo>
                  <a:pt x="106884" y="189263"/>
                </a:lnTo>
                <a:lnTo>
                  <a:pt x="76465" y="220428"/>
                </a:lnTo>
                <a:lnTo>
                  <a:pt x="50371" y="256760"/>
                </a:lnTo>
                <a:lnTo>
                  <a:pt x="29140" y="297617"/>
                </a:lnTo>
                <a:lnTo>
                  <a:pt x="13309" y="342355"/>
                </a:lnTo>
                <a:lnTo>
                  <a:pt x="3416" y="390335"/>
                </a:lnTo>
                <a:lnTo>
                  <a:pt x="0" y="440913"/>
                </a:lnTo>
                <a:lnTo>
                  <a:pt x="0" y="909482"/>
                </a:lnTo>
                <a:lnTo>
                  <a:pt x="3416" y="960060"/>
                </a:lnTo>
                <a:lnTo>
                  <a:pt x="13309" y="1008040"/>
                </a:lnTo>
                <a:lnTo>
                  <a:pt x="29140" y="1052779"/>
                </a:lnTo>
                <a:lnTo>
                  <a:pt x="50371" y="1093635"/>
                </a:lnTo>
                <a:lnTo>
                  <a:pt x="76465" y="1129967"/>
                </a:lnTo>
                <a:lnTo>
                  <a:pt x="106884" y="1161132"/>
                </a:lnTo>
                <a:lnTo>
                  <a:pt x="141092" y="1186490"/>
                </a:lnTo>
                <a:lnTo>
                  <a:pt x="178550" y="1205397"/>
                </a:lnTo>
                <a:lnTo>
                  <a:pt x="218721" y="1217212"/>
                </a:lnTo>
                <a:lnTo>
                  <a:pt x="261067" y="1221293"/>
                </a:lnTo>
                <a:lnTo>
                  <a:pt x="4682246" y="1221293"/>
                </a:lnTo>
                <a:lnTo>
                  <a:pt x="4682892" y="1235587"/>
                </a:lnTo>
                <a:lnTo>
                  <a:pt x="4691958" y="1274654"/>
                </a:lnTo>
                <a:lnTo>
                  <a:pt x="4717725" y="1315796"/>
                </a:lnTo>
                <a:lnTo>
                  <a:pt x="4754488" y="1341220"/>
                </a:lnTo>
                <a:lnTo>
                  <a:pt x="4786234" y="1347869"/>
                </a:lnTo>
                <a:lnTo>
                  <a:pt x="4797190" y="1347428"/>
                </a:lnTo>
                <a:lnTo>
                  <a:pt x="4840772" y="1330920"/>
                </a:lnTo>
                <a:lnTo>
                  <a:pt x="5597225" y="812068"/>
                </a:lnTo>
                <a:lnTo>
                  <a:pt x="5631365" y="778893"/>
                </a:lnTo>
                <a:lnTo>
                  <a:pt x="5653463" y="736974"/>
                </a:lnTo>
                <a:lnTo>
                  <a:pt x="5663518" y="690058"/>
                </a:lnTo>
                <a:lnTo>
                  <a:pt x="5664193" y="673956"/>
                </a:lnTo>
                <a:lnTo>
                  <a:pt x="5663530" y="657853"/>
                </a:lnTo>
                <a:lnTo>
                  <a:pt x="5653508" y="610930"/>
                </a:lnTo>
                <a:lnTo>
                  <a:pt x="5631437" y="568996"/>
                </a:lnTo>
                <a:lnTo>
                  <a:pt x="5597316" y="535797"/>
                </a:lnTo>
                <a:lnTo>
                  <a:pt x="4840711" y="16906"/>
                </a:lnTo>
                <a:lnTo>
                  <a:pt x="4797135" y="434"/>
                </a:lnTo>
                <a:lnTo>
                  <a:pt x="4786183" y="0"/>
                </a:lnTo>
                <a:close/>
              </a:path>
            </a:pathLst>
          </a:custGeom>
          <a:solidFill>
            <a:srgbClr val="5DA0A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6" name="bk object 26"/>
          <p:cNvSpPr/>
          <p:nvPr/>
        </p:nvSpPr>
        <p:spPr>
          <a:xfrm>
            <a:off x="669745" y="4794199"/>
            <a:ext cx="4272409" cy="947886"/>
          </a:xfrm>
          <a:custGeom>
            <a:avLst/>
            <a:gdLst/>
            <a:ahLst/>
            <a:cxnLst/>
            <a:rect l="l" t="t" r="r" b="b"/>
            <a:pathLst>
              <a:path w="6076315" h="1348104">
                <a:moveTo>
                  <a:pt x="5198290" y="0"/>
                </a:moveTo>
                <a:lnTo>
                  <a:pt x="5156623" y="11354"/>
                </a:lnTo>
                <a:lnTo>
                  <a:pt x="5122157" y="41035"/>
                </a:lnTo>
                <a:lnTo>
                  <a:pt x="5099944" y="85546"/>
                </a:lnTo>
                <a:lnTo>
                  <a:pt x="5094366" y="126558"/>
                </a:lnTo>
                <a:lnTo>
                  <a:pt x="5094366" y="129106"/>
                </a:lnTo>
                <a:lnTo>
                  <a:pt x="261067" y="129106"/>
                </a:lnTo>
                <a:lnTo>
                  <a:pt x="218721" y="133188"/>
                </a:lnTo>
                <a:lnTo>
                  <a:pt x="178550" y="145004"/>
                </a:lnTo>
                <a:lnTo>
                  <a:pt x="141092" y="163913"/>
                </a:lnTo>
                <a:lnTo>
                  <a:pt x="106884" y="189272"/>
                </a:lnTo>
                <a:lnTo>
                  <a:pt x="76465" y="220440"/>
                </a:lnTo>
                <a:lnTo>
                  <a:pt x="50371" y="256774"/>
                </a:lnTo>
                <a:lnTo>
                  <a:pt x="29140" y="297632"/>
                </a:lnTo>
                <a:lnTo>
                  <a:pt x="13309" y="342373"/>
                </a:lnTo>
                <a:lnTo>
                  <a:pt x="3416" y="390353"/>
                </a:lnTo>
                <a:lnTo>
                  <a:pt x="0" y="440932"/>
                </a:lnTo>
                <a:lnTo>
                  <a:pt x="0" y="909489"/>
                </a:lnTo>
                <a:lnTo>
                  <a:pt x="3416" y="960068"/>
                </a:lnTo>
                <a:lnTo>
                  <a:pt x="13309" y="1008048"/>
                </a:lnTo>
                <a:lnTo>
                  <a:pt x="29140" y="1052789"/>
                </a:lnTo>
                <a:lnTo>
                  <a:pt x="50371" y="1093647"/>
                </a:lnTo>
                <a:lnTo>
                  <a:pt x="76465" y="1129981"/>
                </a:lnTo>
                <a:lnTo>
                  <a:pt x="106884" y="1161149"/>
                </a:lnTo>
                <a:lnTo>
                  <a:pt x="141092" y="1186508"/>
                </a:lnTo>
                <a:lnTo>
                  <a:pt x="178550" y="1205417"/>
                </a:lnTo>
                <a:lnTo>
                  <a:pt x="218721" y="1217233"/>
                </a:lnTo>
                <a:lnTo>
                  <a:pt x="261067" y="1221315"/>
                </a:lnTo>
                <a:lnTo>
                  <a:pt x="5094366" y="1221315"/>
                </a:lnTo>
                <a:lnTo>
                  <a:pt x="5095012" y="1235608"/>
                </a:lnTo>
                <a:lnTo>
                  <a:pt x="5104078" y="1274671"/>
                </a:lnTo>
                <a:lnTo>
                  <a:pt x="5129843" y="1315809"/>
                </a:lnTo>
                <a:lnTo>
                  <a:pt x="5166602" y="1341229"/>
                </a:lnTo>
                <a:lnTo>
                  <a:pt x="5198341" y="1347875"/>
                </a:lnTo>
                <a:lnTo>
                  <a:pt x="5209294" y="1347433"/>
                </a:lnTo>
                <a:lnTo>
                  <a:pt x="5252862" y="1330924"/>
                </a:lnTo>
                <a:lnTo>
                  <a:pt x="6009345" y="812060"/>
                </a:lnTo>
                <a:lnTo>
                  <a:pt x="6043485" y="778893"/>
                </a:lnTo>
                <a:lnTo>
                  <a:pt x="6065583" y="736981"/>
                </a:lnTo>
                <a:lnTo>
                  <a:pt x="6075638" y="690067"/>
                </a:lnTo>
                <a:lnTo>
                  <a:pt x="6076313" y="673966"/>
                </a:lnTo>
                <a:lnTo>
                  <a:pt x="6075650" y="657863"/>
                </a:lnTo>
                <a:lnTo>
                  <a:pt x="6065628" y="610939"/>
                </a:lnTo>
                <a:lnTo>
                  <a:pt x="6043557" y="569003"/>
                </a:lnTo>
                <a:lnTo>
                  <a:pt x="6009436" y="535801"/>
                </a:lnTo>
                <a:lnTo>
                  <a:pt x="5252801" y="16903"/>
                </a:lnTo>
                <a:lnTo>
                  <a:pt x="5209240" y="434"/>
                </a:lnTo>
                <a:lnTo>
                  <a:pt x="519829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2736" y="636670"/>
            <a:ext cx="6398565" cy="523220"/>
          </a:xfrm>
        </p:spPr>
        <p:txBody>
          <a:bodyPr lIns="0" tIns="0" rIns="0" bIns="0"/>
          <a:lstStyle>
            <a:lvl1pPr>
              <a:defRPr sz="3375" b="1" i="0">
                <a:solidFill>
                  <a:srgbClr val="3449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51108" y="1250160"/>
            <a:ext cx="324683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77" b="0" i="0">
                <a:solidFill>
                  <a:srgbClr val="3449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5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6398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2736" y="636670"/>
            <a:ext cx="6398565" cy="523220"/>
          </a:xfrm>
        </p:spPr>
        <p:txBody>
          <a:bodyPr lIns="0" tIns="0" rIns="0" bIns="0"/>
          <a:lstStyle>
            <a:lvl1pPr>
              <a:defRPr sz="3375" b="1" i="0">
                <a:solidFill>
                  <a:srgbClr val="3449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3939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0593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30012" tIns="65007" rIns="130012" bIns="65007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30012" tIns="65007" rIns="130012" bIns="65007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130012" tIns="65007" rIns="130012" bIns="65007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59"/>
            <a:fld id="{8F48A44B-448D-784D-8F74-8BFAD6CB7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59"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130012" tIns="65007" rIns="130012" bIns="65007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130012" tIns="65007" rIns="130012" bIns="65007" rtlCol="0" anchor="ctr"/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59"/>
            <a:fld id="{074D0C04-2B60-634D-813E-F60703306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59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4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059" rtl="0" eaLnBrk="1" latinLnBrk="0" hangingPunct="1">
        <a:spcBef>
          <a:spcPct val="0"/>
        </a:spcBef>
        <a:buNone/>
        <a:defRPr sz="4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6" indent="-342796" algn="l" defTabSz="457059" rtl="0" eaLnBrk="1" latinLnBrk="0" hangingPunct="1">
        <a:spcBef>
          <a:spcPct val="20000"/>
        </a:spcBef>
        <a:buFont typeface="Arial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defTabSz="457059" rtl="0" eaLnBrk="1" latinLnBrk="0" hangingPunct="1">
        <a:spcBef>
          <a:spcPct val="20000"/>
        </a:spcBef>
        <a:buFont typeface="Arial"/>
        <a:buChar char="–"/>
        <a:defRPr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7" indent="-228529" algn="l" defTabSz="457059" rtl="0" eaLnBrk="1" latinLnBrk="0" hangingPunct="1">
        <a:spcBef>
          <a:spcPct val="20000"/>
        </a:spcBef>
        <a:buFont typeface="Arial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8" indent="-228529" algn="l" defTabSz="457059" rtl="0" eaLnBrk="1" latinLnBrk="0" hangingPunct="1">
        <a:spcBef>
          <a:spcPct val="20000"/>
        </a:spcBef>
        <a:buFont typeface="Arial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0" indent="-228529" algn="l" defTabSz="457059" rtl="0" eaLnBrk="1" latinLnBrk="0" hangingPunct="1">
        <a:spcBef>
          <a:spcPct val="20000"/>
        </a:spcBef>
        <a:buFont typeface="Arial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0" indent="-228529" algn="l" defTabSz="457059" rtl="0" eaLnBrk="1" latinLnBrk="0" hangingPunct="1">
        <a:spcBef>
          <a:spcPct val="20000"/>
        </a:spcBef>
        <a:buFont typeface="Arial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8" indent="-228529" algn="l" defTabSz="457059" rtl="0" eaLnBrk="1" latinLnBrk="0" hangingPunct="1">
        <a:spcBef>
          <a:spcPct val="20000"/>
        </a:spcBef>
        <a:buFont typeface="Arial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9" indent="-228529" algn="l" defTabSz="457059" rtl="0" eaLnBrk="1" latinLnBrk="0" hangingPunct="1">
        <a:spcBef>
          <a:spcPct val="20000"/>
        </a:spcBef>
        <a:buFont typeface="Arial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6" indent="-228529" algn="l" defTabSz="457059" rtl="0" eaLnBrk="1" latinLnBrk="0" hangingPunct="1">
        <a:spcBef>
          <a:spcPct val="20000"/>
        </a:spcBef>
        <a:buFont typeface="Arial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45705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45705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45705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45705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45705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45705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C70FE5-3B2E-44DF-9C0A-2AFCB6C48A59}" type="datetimeFigureOut">
              <a:rPr lang="es-CO" smtClean="0"/>
              <a:pPr/>
              <a:t>22/05/2018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31DB081-7D80-44A2-ADDB-0284A49052D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998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2736" y="636670"/>
            <a:ext cx="639856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3449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597" y="3286136"/>
            <a:ext cx="78008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79" y="6377958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5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974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1159">
        <a:defRPr>
          <a:latin typeface="+mn-lt"/>
          <a:ea typeface="+mn-ea"/>
          <a:cs typeface="+mn-cs"/>
        </a:defRPr>
      </a:lvl2pPr>
      <a:lvl3pPr marL="642321">
        <a:defRPr>
          <a:latin typeface="+mn-lt"/>
          <a:ea typeface="+mn-ea"/>
          <a:cs typeface="+mn-cs"/>
        </a:defRPr>
      </a:lvl3pPr>
      <a:lvl4pPr marL="963480">
        <a:defRPr>
          <a:latin typeface="+mn-lt"/>
          <a:ea typeface="+mn-ea"/>
          <a:cs typeface="+mn-cs"/>
        </a:defRPr>
      </a:lvl4pPr>
      <a:lvl5pPr marL="1284645">
        <a:defRPr>
          <a:latin typeface="+mn-lt"/>
          <a:ea typeface="+mn-ea"/>
          <a:cs typeface="+mn-cs"/>
        </a:defRPr>
      </a:lvl5pPr>
      <a:lvl6pPr marL="1605806">
        <a:defRPr>
          <a:latin typeface="+mn-lt"/>
          <a:ea typeface="+mn-ea"/>
          <a:cs typeface="+mn-cs"/>
        </a:defRPr>
      </a:lvl6pPr>
      <a:lvl7pPr marL="1926967">
        <a:defRPr>
          <a:latin typeface="+mn-lt"/>
          <a:ea typeface="+mn-ea"/>
          <a:cs typeface="+mn-cs"/>
        </a:defRPr>
      </a:lvl7pPr>
      <a:lvl8pPr marL="2248131">
        <a:defRPr>
          <a:latin typeface="+mn-lt"/>
          <a:ea typeface="+mn-ea"/>
          <a:cs typeface="+mn-cs"/>
        </a:defRPr>
      </a:lvl8pPr>
      <a:lvl9pPr marL="25692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159">
        <a:defRPr>
          <a:latin typeface="+mn-lt"/>
          <a:ea typeface="+mn-ea"/>
          <a:cs typeface="+mn-cs"/>
        </a:defRPr>
      </a:lvl2pPr>
      <a:lvl3pPr marL="642321">
        <a:defRPr>
          <a:latin typeface="+mn-lt"/>
          <a:ea typeface="+mn-ea"/>
          <a:cs typeface="+mn-cs"/>
        </a:defRPr>
      </a:lvl3pPr>
      <a:lvl4pPr marL="963480">
        <a:defRPr>
          <a:latin typeface="+mn-lt"/>
          <a:ea typeface="+mn-ea"/>
          <a:cs typeface="+mn-cs"/>
        </a:defRPr>
      </a:lvl4pPr>
      <a:lvl5pPr marL="1284645">
        <a:defRPr>
          <a:latin typeface="+mn-lt"/>
          <a:ea typeface="+mn-ea"/>
          <a:cs typeface="+mn-cs"/>
        </a:defRPr>
      </a:lvl5pPr>
      <a:lvl6pPr marL="1605806">
        <a:defRPr>
          <a:latin typeface="+mn-lt"/>
          <a:ea typeface="+mn-ea"/>
          <a:cs typeface="+mn-cs"/>
        </a:defRPr>
      </a:lvl6pPr>
      <a:lvl7pPr marL="1926967">
        <a:defRPr>
          <a:latin typeface="+mn-lt"/>
          <a:ea typeface="+mn-ea"/>
          <a:cs typeface="+mn-cs"/>
        </a:defRPr>
      </a:lvl7pPr>
      <a:lvl8pPr marL="2248131">
        <a:defRPr>
          <a:latin typeface="+mn-lt"/>
          <a:ea typeface="+mn-ea"/>
          <a:cs typeface="+mn-cs"/>
        </a:defRPr>
      </a:lvl8pPr>
      <a:lvl9pPr marL="25692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cong.org.co/rsp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rLOzFTPp-w&amp;feature=youtu.b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oordinaci&#243;n@ccong.org.co" TargetMode="External"/><Relationship Id="rId2" Type="http://schemas.openxmlformats.org/officeDocument/2006/relationships/hyperlink" Target="http://www.ccong.org.c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proyectos@ccong.org.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32201"/>
            <a:ext cx="7848600" cy="1927225"/>
          </a:xfrm>
        </p:spPr>
        <p:txBody>
          <a:bodyPr/>
          <a:lstStyle/>
          <a:p>
            <a:r>
              <a:rPr lang="es-CO" sz="3200" b="1" dirty="0"/>
              <a:t>El reto de las </a:t>
            </a:r>
            <a:r>
              <a:rPr lang="es-CO" sz="3200" b="1" dirty="0" err="1"/>
              <a:t>oSC</a:t>
            </a:r>
            <a:endParaRPr lang="es-CO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20000" cy="2590800"/>
          </a:xfrm>
        </p:spPr>
        <p:txBody>
          <a:bodyPr>
            <a:normAutofit fontScale="92500"/>
          </a:bodyPr>
          <a:lstStyle/>
          <a:p>
            <a:r>
              <a:rPr lang="es-MX" b="1" cap="all" dirty="0"/>
              <a:t>Fortalecimiento de capacidades para ser actores corresponsables en el desarrollo, la reconciliación y la paz sostenible </a:t>
            </a:r>
          </a:p>
          <a:p>
            <a:endParaRPr lang="es-MX" b="1" cap="all" dirty="0"/>
          </a:p>
          <a:p>
            <a:endParaRPr lang="es-MX" b="1" cap="all" dirty="0"/>
          </a:p>
          <a:p>
            <a:r>
              <a:rPr lang="es-MX" b="1" cap="all" dirty="0"/>
              <a:t>MAYO de 2018</a:t>
            </a:r>
          </a:p>
          <a:p>
            <a:endParaRPr lang="es-MX" b="1" cap="all" dirty="0"/>
          </a:p>
          <a:p>
            <a:endParaRPr lang="es-CO" dirty="0"/>
          </a:p>
        </p:txBody>
      </p:sp>
      <p:pic>
        <p:nvPicPr>
          <p:cNvPr id="4" name="irc_mi" descr="http://ccong.org.co/website/views/ccong_mar/pages/img/logo-cc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799" y="914400"/>
            <a:ext cx="185928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720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ción RSPC_2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2" cy="6858000"/>
          </a:xfrm>
        </p:spPr>
      </p:pic>
    </p:spTree>
    <p:extLst>
      <p:ext uri="{BB962C8B-B14F-4D97-AF65-F5344CB8AC3E}">
        <p14:creationId xmlns:p14="http://schemas.microsoft.com/office/powerpoint/2010/main" xmlns="" val="144965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6473"/>
            <a:ext cx="8229600" cy="990600"/>
          </a:xfrm>
        </p:spPr>
        <p:txBody>
          <a:bodyPr>
            <a:normAutofit/>
          </a:bodyPr>
          <a:lstStyle/>
          <a:p>
            <a:r>
              <a:rPr lang="es-CO" b="1" cap="small" dirty="0"/>
              <a:t>¿Cómo ser parte?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524000"/>
            <a:ext cx="78486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1660172"/>
              </p:ext>
            </p:extLst>
          </p:nvPr>
        </p:nvGraphicFramePr>
        <p:xfrm>
          <a:off x="609600" y="1752600"/>
          <a:ext cx="77724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s-CO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Participando en la iniciativa de rendición social pública de cuentas las OSC, en</a:t>
                      </a:r>
                      <a:r>
                        <a:rPr lang="es-CO" sz="1800" b="1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www.ccong.org.co/rspc</a:t>
                      </a:r>
                      <a:r>
                        <a:rPr lang="es-CO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CO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O" sz="2400" b="1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 el 1 de febrero al 20 de mayo de 2018. </a:t>
                      </a:r>
                    </a:p>
                    <a:p>
                      <a:endParaRPr lang="es-CO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>
                    <a:solidFill>
                      <a:schemeClr val="bg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irc_mi" descr="http://ccong.org.co/website/views/ccong_mar/pages/img/logo-cc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0712"/>
            <a:ext cx="981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13087"/>
            <a:ext cx="4648200" cy="266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999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_SA_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69356"/>
            <a:ext cx="6705600" cy="21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rc_mi" descr="http://ccong.org.co/website/views/ccong_mar/pages/img/logo-cc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430" y="260349"/>
            <a:ext cx="981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695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2802" y="3171347"/>
            <a:ext cx="3135876" cy="312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6048281" y="3687907"/>
            <a:ext cx="2222153" cy="2222153"/>
          </a:xfrm>
          <a:custGeom>
            <a:avLst/>
            <a:gdLst/>
            <a:ahLst/>
            <a:cxnLst/>
            <a:rect l="l" t="t" r="r" b="b"/>
            <a:pathLst>
              <a:path w="3160395" h="3160395">
                <a:moveTo>
                  <a:pt x="1580083" y="0"/>
                </a:moveTo>
                <a:lnTo>
                  <a:pt x="1450493" y="5238"/>
                </a:lnTo>
                <a:lnTo>
                  <a:pt x="1323788" y="20680"/>
                </a:lnTo>
                <a:lnTo>
                  <a:pt x="1200375" y="45922"/>
                </a:lnTo>
                <a:lnTo>
                  <a:pt x="1080659" y="80554"/>
                </a:lnTo>
                <a:lnTo>
                  <a:pt x="965049" y="124172"/>
                </a:lnTo>
                <a:lnTo>
                  <a:pt x="853949" y="176368"/>
                </a:lnTo>
                <a:lnTo>
                  <a:pt x="747768" y="236735"/>
                </a:lnTo>
                <a:lnTo>
                  <a:pt x="646912" y="304868"/>
                </a:lnTo>
                <a:lnTo>
                  <a:pt x="551787" y="380358"/>
                </a:lnTo>
                <a:lnTo>
                  <a:pt x="462800" y="462800"/>
                </a:lnTo>
                <a:lnTo>
                  <a:pt x="380358" y="551786"/>
                </a:lnTo>
                <a:lnTo>
                  <a:pt x="304868" y="646911"/>
                </a:lnTo>
                <a:lnTo>
                  <a:pt x="236735" y="747767"/>
                </a:lnTo>
                <a:lnTo>
                  <a:pt x="176368" y="853948"/>
                </a:lnTo>
                <a:lnTo>
                  <a:pt x="124172" y="965047"/>
                </a:lnTo>
                <a:lnTo>
                  <a:pt x="80554" y="1080658"/>
                </a:lnTo>
                <a:lnTo>
                  <a:pt x="45922" y="1200373"/>
                </a:lnTo>
                <a:lnTo>
                  <a:pt x="20680" y="1323786"/>
                </a:lnTo>
                <a:lnTo>
                  <a:pt x="5238" y="1450490"/>
                </a:lnTo>
                <a:lnTo>
                  <a:pt x="0" y="1580080"/>
                </a:lnTo>
                <a:lnTo>
                  <a:pt x="5238" y="1709669"/>
                </a:lnTo>
                <a:lnTo>
                  <a:pt x="20680" y="1836374"/>
                </a:lnTo>
                <a:lnTo>
                  <a:pt x="45922" y="1959787"/>
                </a:lnTo>
                <a:lnTo>
                  <a:pt x="80554" y="2079501"/>
                </a:lnTo>
                <a:lnTo>
                  <a:pt x="124172" y="2195111"/>
                </a:lnTo>
                <a:lnTo>
                  <a:pt x="176368" y="2306208"/>
                </a:lnTo>
                <a:lnTo>
                  <a:pt x="236735" y="2412388"/>
                </a:lnTo>
                <a:lnTo>
                  <a:pt x="304868" y="2513242"/>
                </a:lnTo>
                <a:lnTo>
                  <a:pt x="380358" y="2608365"/>
                </a:lnTo>
                <a:lnTo>
                  <a:pt x="462800" y="2697350"/>
                </a:lnTo>
                <a:lnTo>
                  <a:pt x="551787" y="2779789"/>
                </a:lnTo>
                <a:lnTo>
                  <a:pt x="646912" y="2855278"/>
                </a:lnTo>
                <a:lnTo>
                  <a:pt x="747768" y="2923408"/>
                </a:lnTo>
                <a:lnTo>
                  <a:pt x="853949" y="2983773"/>
                </a:lnTo>
                <a:lnTo>
                  <a:pt x="965049" y="3035967"/>
                </a:lnTo>
                <a:lnTo>
                  <a:pt x="1080659" y="3079584"/>
                </a:lnTo>
                <a:lnTo>
                  <a:pt x="1200375" y="3114215"/>
                </a:lnTo>
                <a:lnTo>
                  <a:pt x="1323788" y="3139455"/>
                </a:lnTo>
                <a:lnTo>
                  <a:pt x="1450493" y="3154898"/>
                </a:lnTo>
                <a:lnTo>
                  <a:pt x="1580083" y="3160135"/>
                </a:lnTo>
                <a:lnTo>
                  <a:pt x="1709672" y="3154898"/>
                </a:lnTo>
                <a:lnTo>
                  <a:pt x="1836376" y="3139455"/>
                </a:lnTo>
                <a:lnTo>
                  <a:pt x="1959789" y="3114215"/>
                </a:lnTo>
                <a:lnTo>
                  <a:pt x="2079503" y="3079584"/>
                </a:lnTo>
                <a:lnTo>
                  <a:pt x="2195112" y="3035967"/>
                </a:lnTo>
                <a:lnTo>
                  <a:pt x="2306209" y="2983773"/>
                </a:lnTo>
                <a:lnTo>
                  <a:pt x="2412388" y="2923408"/>
                </a:lnTo>
                <a:lnTo>
                  <a:pt x="2513243" y="2855278"/>
                </a:lnTo>
                <a:lnTo>
                  <a:pt x="2608365" y="2779789"/>
                </a:lnTo>
                <a:lnTo>
                  <a:pt x="2697350" y="2697350"/>
                </a:lnTo>
                <a:lnTo>
                  <a:pt x="2779790" y="2608365"/>
                </a:lnTo>
                <a:lnTo>
                  <a:pt x="2855278" y="2513242"/>
                </a:lnTo>
                <a:lnTo>
                  <a:pt x="2923408" y="2412388"/>
                </a:lnTo>
                <a:lnTo>
                  <a:pt x="2983773" y="2306208"/>
                </a:lnTo>
                <a:lnTo>
                  <a:pt x="3035967" y="2195111"/>
                </a:lnTo>
                <a:lnTo>
                  <a:pt x="3079584" y="2079501"/>
                </a:lnTo>
                <a:lnTo>
                  <a:pt x="3114215" y="1959787"/>
                </a:lnTo>
                <a:lnTo>
                  <a:pt x="3139455" y="1836374"/>
                </a:lnTo>
                <a:lnTo>
                  <a:pt x="3154898" y="1709669"/>
                </a:lnTo>
                <a:lnTo>
                  <a:pt x="3160135" y="1580080"/>
                </a:lnTo>
                <a:lnTo>
                  <a:pt x="3154898" y="1450490"/>
                </a:lnTo>
                <a:lnTo>
                  <a:pt x="3139455" y="1323786"/>
                </a:lnTo>
                <a:lnTo>
                  <a:pt x="3114215" y="1200373"/>
                </a:lnTo>
                <a:lnTo>
                  <a:pt x="3079584" y="1080658"/>
                </a:lnTo>
                <a:lnTo>
                  <a:pt x="3035967" y="965047"/>
                </a:lnTo>
                <a:lnTo>
                  <a:pt x="2983773" y="853948"/>
                </a:lnTo>
                <a:lnTo>
                  <a:pt x="2923408" y="747767"/>
                </a:lnTo>
                <a:lnTo>
                  <a:pt x="2855278" y="646911"/>
                </a:lnTo>
                <a:lnTo>
                  <a:pt x="2779790" y="551786"/>
                </a:lnTo>
                <a:lnTo>
                  <a:pt x="2697350" y="462800"/>
                </a:lnTo>
                <a:lnTo>
                  <a:pt x="2608365" y="380358"/>
                </a:lnTo>
                <a:lnTo>
                  <a:pt x="2513243" y="304868"/>
                </a:lnTo>
                <a:lnTo>
                  <a:pt x="2412388" y="236735"/>
                </a:lnTo>
                <a:lnTo>
                  <a:pt x="2306209" y="176368"/>
                </a:lnTo>
                <a:lnTo>
                  <a:pt x="2195112" y="124172"/>
                </a:lnTo>
                <a:lnTo>
                  <a:pt x="2079503" y="80554"/>
                </a:lnTo>
                <a:lnTo>
                  <a:pt x="1959789" y="45922"/>
                </a:lnTo>
                <a:lnTo>
                  <a:pt x="1836376" y="20680"/>
                </a:lnTo>
                <a:lnTo>
                  <a:pt x="1709672" y="5238"/>
                </a:lnTo>
                <a:lnTo>
                  <a:pt x="1580083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4143375" y="803672"/>
            <a:ext cx="3135874" cy="3128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4643205" y="1316604"/>
            <a:ext cx="2222153" cy="2222153"/>
          </a:xfrm>
          <a:custGeom>
            <a:avLst/>
            <a:gdLst/>
            <a:ahLst/>
            <a:cxnLst/>
            <a:rect l="l" t="t" r="r" b="b"/>
            <a:pathLst>
              <a:path w="3160395" h="3160395">
                <a:moveTo>
                  <a:pt x="1580052" y="0"/>
                </a:moveTo>
                <a:lnTo>
                  <a:pt x="1450463" y="5237"/>
                </a:lnTo>
                <a:lnTo>
                  <a:pt x="1323759" y="20680"/>
                </a:lnTo>
                <a:lnTo>
                  <a:pt x="1200346" y="45920"/>
                </a:lnTo>
                <a:lnTo>
                  <a:pt x="1080632" y="80551"/>
                </a:lnTo>
                <a:lnTo>
                  <a:pt x="965023" y="124167"/>
                </a:lnTo>
                <a:lnTo>
                  <a:pt x="853926" y="176361"/>
                </a:lnTo>
                <a:lnTo>
                  <a:pt x="747746" y="236727"/>
                </a:lnTo>
                <a:lnTo>
                  <a:pt x="646892" y="304857"/>
                </a:lnTo>
                <a:lnTo>
                  <a:pt x="551769" y="380345"/>
                </a:lnTo>
                <a:lnTo>
                  <a:pt x="462785" y="462785"/>
                </a:lnTo>
                <a:lnTo>
                  <a:pt x="380345" y="551769"/>
                </a:lnTo>
                <a:lnTo>
                  <a:pt x="304857" y="646892"/>
                </a:lnTo>
                <a:lnTo>
                  <a:pt x="236727" y="747746"/>
                </a:lnTo>
                <a:lnTo>
                  <a:pt x="176361" y="853926"/>
                </a:lnTo>
                <a:lnTo>
                  <a:pt x="124167" y="965023"/>
                </a:lnTo>
                <a:lnTo>
                  <a:pt x="80551" y="1080632"/>
                </a:lnTo>
                <a:lnTo>
                  <a:pt x="45920" y="1200346"/>
                </a:lnTo>
                <a:lnTo>
                  <a:pt x="20680" y="1323759"/>
                </a:lnTo>
                <a:lnTo>
                  <a:pt x="5237" y="1450463"/>
                </a:lnTo>
                <a:lnTo>
                  <a:pt x="0" y="1580052"/>
                </a:lnTo>
                <a:lnTo>
                  <a:pt x="5237" y="1709642"/>
                </a:lnTo>
                <a:lnTo>
                  <a:pt x="20680" y="1836346"/>
                </a:lnTo>
                <a:lnTo>
                  <a:pt x="45920" y="1959758"/>
                </a:lnTo>
                <a:lnTo>
                  <a:pt x="80551" y="2079472"/>
                </a:lnTo>
                <a:lnTo>
                  <a:pt x="124167" y="2195081"/>
                </a:lnTo>
                <a:lnTo>
                  <a:pt x="176361" y="2306179"/>
                </a:lnTo>
                <a:lnTo>
                  <a:pt x="236727" y="2412358"/>
                </a:lnTo>
                <a:lnTo>
                  <a:pt x="304857" y="2513212"/>
                </a:lnTo>
                <a:lnTo>
                  <a:pt x="380345" y="2608335"/>
                </a:lnTo>
                <a:lnTo>
                  <a:pt x="462785" y="2697319"/>
                </a:lnTo>
                <a:lnTo>
                  <a:pt x="551769" y="2779759"/>
                </a:lnTo>
                <a:lnTo>
                  <a:pt x="646892" y="2855247"/>
                </a:lnTo>
                <a:lnTo>
                  <a:pt x="747746" y="2923377"/>
                </a:lnTo>
                <a:lnTo>
                  <a:pt x="853926" y="2983743"/>
                </a:lnTo>
                <a:lnTo>
                  <a:pt x="965023" y="3035937"/>
                </a:lnTo>
                <a:lnTo>
                  <a:pt x="1080632" y="3079553"/>
                </a:lnTo>
                <a:lnTo>
                  <a:pt x="1200346" y="3114185"/>
                </a:lnTo>
                <a:lnTo>
                  <a:pt x="1323759" y="3139425"/>
                </a:lnTo>
                <a:lnTo>
                  <a:pt x="1450463" y="3154867"/>
                </a:lnTo>
                <a:lnTo>
                  <a:pt x="1580052" y="3160105"/>
                </a:lnTo>
                <a:lnTo>
                  <a:pt x="1709642" y="3154867"/>
                </a:lnTo>
                <a:lnTo>
                  <a:pt x="1836347" y="3139425"/>
                </a:lnTo>
                <a:lnTo>
                  <a:pt x="1959760" y="3114185"/>
                </a:lnTo>
                <a:lnTo>
                  <a:pt x="2079476" y="3079553"/>
                </a:lnTo>
                <a:lnTo>
                  <a:pt x="2195086" y="3035937"/>
                </a:lnTo>
                <a:lnTo>
                  <a:pt x="2306185" y="2983743"/>
                </a:lnTo>
                <a:lnTo>
                  <a:pt x="2412367" y="2923377"/>
                </a:lnTo>
                <a:lnTo>
                  <a:pt x="2513223" y="2855247"/>
                </a:lnTo>
                <a:lnTo>
                  <a:pt x="2608348" y="2779759"/>
                </a:lnTo>
                <a:lnTo>
                  <a:pt x="2697335" y="2697319"/>
                </a:lnTo>
                <a:lnTo>
                  <a:pt x="2779777" y="2608335"/>
                </a:lnTo>
                <a:lnTo>
                  <a:pt x="2855267" y="2513212"/>
                </a:lnTo>
                <a:lnTo>
                  <a:pt x="2923399" y="2412358"/>
                </a:lnTo>
                <a:lnTo>
                  <a:pt x="2983767" y="2306179"/>
                </a:lnTo>
                <a:lnTo>
                  <a:pt x="3035963" y="2195081"/>
                </a:lnTo>
                <a:lnTo>
                  <a:pt x="3079580" y="2079472"/>
                </a:lnTo>
                <a:lnTo>
                  <a:pt x="3114213" y="1959758"/>
                </a:lnTo>
                <a:lnTo>
                  <a:pt x="3139454" y="1836346"/>
                </a:lnTo>
                <a:lnTo>
                  <a:pt x="3154897" y="1709642"/>
                </a:lnTo>
                <a:lnTo>
                  <a:pt x="3160135" y="1580052"/>
                </a:lnTo>
                <a:lnTo>
                  <a:pt x="3154897" y="1450463"/>
                </a:lnTo>
                <a:lnTo>
                  <a:pt x="3139454" y="1323759"/>
                </a:lnTo>
                <a:lnTo>
                  <a:pt x="3114213" y="1200346"/>
                </a:lnTo>
                <a:lnTo>
                  <a:pt x="3079580" y="1080632"/>
                </a:lnTo>
                <a:lnTo>
                  <a:pt x="3035963" y="965023"/>
                </a:lnTo>
                <a:lnTo>
                  <a:pt x="2983767" y="853926"/>
                </a:lnTo>
                <a:lnTo>
                  <a:pt x="2923399" y="747746"/>
                </a:lnTo>
                <a:lnTo>
                  <a:pt x="2855267" y="646892"/>
                </a:lnTo>
                <a:lnTo>
                  <a:pt x="2779777" y="551769"/>
                </a:lnTo>
                <a:lnTo>
                  <a:pt x="2697335" y="462785"/>
                </a:lnTo>
                <a:lnTo>
                  <a:pt x="2608348" y="380345"/>
                </a:lnTo>
                <a:lnTo>
                  <a:pt x="2513223" y="304857"/>
                </a:lnTo>
                <a:lnTo>
                  <a:pt x="2412367" y="236727"/>
                </a:lnTo>
                <a:lnTo>
                  <a:pt x="2306185" y="176361"/>
                </a:lnTo>
                <a:lnTo>
                  <a:pt x="2195086" y="124167"/>
                </a:lnTo>
                <a:lnTo>
                  <a:pt x="2079476" y="80551"/>
                </a:lnTo>
                <a:lnTo>
                  <a:pt x="1959760" y="45920"/>
                </a:lnTo>
                <a:lnTo>
                  <a:pt x="1836347" y="20680"/>
                </a:lnTo>
                <a:lnTo>
                  <a:pt x="1709642" y="5237"/>
                </a:lnTo>
                <a:lnTo>
                  <a:pt x="1580052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5341397" y="195346"/>
            <a:ext cx="3802707" cy="456754"/>
          </a:xfrm>
          <a:custGeom>
            <a:avLst/>
            <a:gdLst/>
            <a:ahLst/>
            <a:cxnLst/>
            <a:rect l="l" t="t" r="r" b="b"/>
            <a:pathLst>
              <a:path w="5408294" h="649605">
                <a:moveTo>
                  <a:pt x="5408127" y="0"/>
                </a:moveTo>
                <a:lnTo>
                  <a:pt x="324642" y="0"/>
                </a:lnTo>
                <a:lnTo>
                  <a:pt x="298014" y="1076"/>
                </a:lnTo>
                <a:lnTo>
                  <a:pt x="246621" y="9435"/>
                </a:lnTo>
                <a:lnTo>
                  <a:pt x="198269" y="25513"/>
                </a:lnTo>
                <a:lnTo>
                  <a:pt x="153626" y="48641"/>
                </a:lnTo>
                <a:lnTo>
                  <a:pt x="113360" y="78151"/>
                </a:lnTo>
                <a:lnTo>
                  <a:pt x="78140" y="113373"/>
                </a:lnTo>
                <a:lnTo>
                  <a:pt x="48634" y="153639"/>
                </a:lnTo>
                <a:lnTo>
                  <a:pt x="25509" y="198281"/>
                </a:lnTo>
                <a:lnTo>
                  <a:pt x="9433" y="246630"/>
                </a:lnTo>
                <a:lnTo>
                  <a:pt x="1076" y="298018"/>
                </a:lnTo>
                <a:lnTo>
                  <a:pt x="0" y="324642"/>
                </a:lnTo>
                <a:lnTo>
                  <a:pt x="1076" y="351266"/>
                </a:lnTo>
                <a:lnTo>
                  <a:pt x="9433" y="402654"/>
                </a:lnTo>
                <a:lnTo>
                  <a:pt x="25509" y="451003"/>
                </a:lnTo>
                <a:lnTo>
                  <a:pt x="48634" y="495645"/>
                </a:lnTo>
                <a:lnTo>
                  <a:pt x="78140" y="535911"/>
                </a:lnTo>
                <a:lnTo>
                  <a:pt x="113360" y="571133"/>
                </a:lnTo>
                <a:lnTo>
                  <a:pt x="153626" y="600643"/>
                </a:lnTo>
                <a:lnTo>
                  <a:pt x="198269" y="623771"/>
                </a:lnTo>
                <a:lnTo>
                  <a:pt x="246621" y="639849"/>
                </a:lnTo>
                <a:lnTo>
                  <a:pt x="298014" y="648208"/>
                </a:lnTo>
                <a:lnTo>
                  <a:pt x="324642" y="649284"/>
                </a:lnTo>
                <a:lnTo>
                  <a:pt x="5408127" y="649284"/>
                </a:lnTo>
                <a:lnTo>
                  <a:pt x="5408127" y="0"/>
                </a:lnTo>
                <a:close/>
              </a:path>
            </a:pathLst>
          </a:custGeom>
          <a:solidFill>
            <a:srgbClr val="5DA0A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 txBox="1"/>
          <p:nvPr/>
        </p:nvSpPr>
        <p:spPr>
          <a:xfrm>
            <a:off x="5603982" y="338124"/>
            <a:ext cx="2908399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1687" spc="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7" spc="7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87" spc="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7" spc="7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87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87" spc="7" dirty="0">
                <a:solidFill>
                  <a:srgbClr val="FFFFFF"/>
                </a:solidFill>
                <a:latin typeface="Calibri"/>
                <a:cs typeface="Calibri"/>
              </a:rPr>
              <a:t>editación</a:t>
            </a:r>
            <a:r>
              <a:rPr sz="1687" spc="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7" spc="7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87" spc="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7" spc="53" dirty="0">
                <a:solidFill>
                  <a:srgbClr val="FFFFFF"/>
                </a:solidFill>
                <a:latin typeface="Calibri"/>
                <a:cs typeface="Calibri"/>
              </a:rPr>
              <a:t>ONG</a:t>
            </a:r>
            <a:endParaRPr sz="1687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6650" y="5732215"/>
            <a:ext cx="632649" cy="462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1835955" y="702945"/>
            <a:ext cx="1705124" cy="2270820"/>
          </a:xfrm>
          <a:custGeom>
            <a:avLst/>
            <a:gdLst/>
            <a:ahLst/>
            <a:cxnLst/>
            <a:rect l="l" t="t" r="r" b="b"/>
            <a:pathLst>
              <a:path w="2425065" h="3229610">
                <a:moveTo>
                  <a:pt x="2424769" y="3229416"/>
                </a:moveTo>
                <a:lnTo>
                  <a:pt x="0" y="3229416"/>
                </a:lnTo>
                <a:lnTo>
                  <a:pt x="0" y="1212402"/>
                </a:lnTo>
                <a:lnTo>
                  <a:pt x="4019" y="1112963"/>
                </a:lnTo>
                <a:lnTo>
                  <a:pt x="15868" y="1015739"/>
                </a:lnTo>
                <a:lnTo>
                  <a:pt x="35235" y="921040"/>
                </a:lnTo>
                <a:lnTo>
                  <a:pt x="61809" y="829180"/>
                </a:lnTo>
                <a:lnTo>
                  <a:pt x="95276" y="740471"/>
                </a:lnTo>
                <a:lnTo>
                  <a:pt x="135326" y="655223"/>
                </a:lnTo>
                <a:lnTo>
                  <a:pt x="181645" y="573750"/>
                </a:lnTo>
                <a:lnTo>
                  <a:pt x="233923" y="496363"/>
                </a:lnTo>
                <a:lnTo>
                  <a:pt x="291846" y="423374"/>
                </a:lnTo>
                <a:lnTo>
                  <a:pt x="355104" y="355095"/>
                </a:lnTo>
                <a:lnTo>
                  <a:pt x="423383" y="291839"/>
                </a:lnTo>
                <a:lnTo>
                  <a:pt x="496372" y="233916"/>
                </a:lnTo>
                <a:lnTo>
                  <a:pt x="573759" y="181640"/>
                </a:lnTo>
                <a:lnTo>
                  <a:pt x="655232" y="135321"/>
                </a:lnTo>
                <a:lnTo>
                  <a:pt x="740478" y="95273"/>
                </a:lnTo>
                <a:lnTo>
                  <a:pt x="829187" y="61806"/>
                </a:lnTo>
                <a:lnTo>
                  <a:pt x="921045" y="35234"/>
                </a:lnTo>
                <a:lnTo>
                  <a:pt x="1015740" y="15867"/>
                </a:lnTo>
                <a:lnTo>
                  <a:pt x="1112961" y="4018"/>
                </a:lnTo>
                <a:lnTo>
                  <a:pt x="1212396" y="0"/>
                </a:lnTo>
                <a:lnTo>
                  <a:pt x="1311831" y="4018"/>
                </a:lnTo>
                <a:lnTo>
                  <a:pt x="1409052" y="15867"/>
                </a:lnTo>
                <a:lnTo>
                  <a:pt x="1503747" y="35234"/>
                </a:lnTo>
                <a:lnTo>
                  <a:pt x="1595604" y="61806"/>
                </a:lnTo>
                <a:lnTo>
                  <a:pt x="1684311" y="95273"/>
                </a:lnTo>
                <a:lnTo>
                  <a:pt x="1769556" y="135321"/>
                </a:lnTo>
                <a:lnTo>
                  <a:pt x="1851027" y="181640"/>
                </a:lnTo>
                <a:lnTo>
                  <a:pt x="1928412" y="233916"/>
                </a:lnTo>
                <a:lnTo>
                  <a:pt x="2001399" y="291839"/>
                </a:lnTo>
                <a:lnTo>
                  <a:pt x="2069677" y="355095"/>
                </a:lnTo>
                <a:lnTo>
                  <a:pt x="2132932" y="423374"/>
                </a:lnTo>
                <a:lnTo>
                  <a:pt x="2190854" y="496363"/>
                </a:lnTo>
                <a:lnTo>
                  <a:pt x="2243130" y="573750"/>
                </a:lnTo>
                <a:lnTo>
                  <a:pt x="2289448" y="655223"/>
                </a:lnTo>
                <a:lnTo>
                  <a:pt x="2329496" y="740471"/>
                </a:lnTo>
                <a:lnTo>
                  <a:pt x="2362962" y="829180"/>
                </a:lnTo>
                <a:lnTo>
                  <a:pt x="2389535" y="921040"/>
                </a:lnTo>
                <a:lnTo>
                  <a:pt x="2408901" y="1015739"/>
                </a:lnTo>
                <a:lnTo>
                  <a:pt x="2420750" y="1112963"/>
                </a:lnTo>
                <a:lnTo>
                  <a:pt x="2424769" y="1212402"/>
                </a:lnTo>
                <a:lnTo>
                  <a:pt x="2424769" y="3229416"/>
                </a:lnTo>
                <a:close/>
              </a:path>
            </a:pathLst>
          </a:custGeom>
          <a:ln w="67411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2705688" y="1361784"/>
            <a:ext cx="830461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10" y="0"/>
                </a:lnTo>
              </a:path>
            </a:pathLst>
          </a:custGeom>
          <a:ln w="6349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1857378" y="1361784"/>
            <a:ext cx="803672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2985" y="0"/>
                </a:lnTo>
              </a:path>
            </a:pathLst>
          </a:custGeom>
          <a:ln w="6349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1714500" y="3138777"/>
            <a:ext cx="1937742" cy="0"/>
          </a:xfrm>
          <a:custGeom>
            <a:avLst/>
            <a:gdLst/>
            <a:ahLst/>
            <a:cxnLst/>
            <a:rect l="l" t="t" r="r" b="b"/>
            <a:pathLst>
              <a:path w="2755900">
                <a:moveTo>
                  <a:pt x="0" y="0"/>
                </a:moveTo>
                <a:lnTo>
                  <a:pt x="2755910" y="0"/>
                </a:lnTo>
              </a:path>
            </a:pathLst>
          </a:custGeom>
          <a:ln w="6349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2705688" y="2245823"/>
            <a:ext cx="830461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10" y="0"/>
                </a:lnTo>
              </a:path>
            </a:pathLst>
          </a:custGeom>
          <a:ln w="6349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1857378" y="2245823"/>
            <a:ext cx="803672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2985" y="0"/>
                </a:lnTo>
              </a:path>
            </a:pathLst>
          </a:custGeom>
          <a:ln w="6349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2683363" y="660808"/>
            <a:ext cx="0" cy="747861"/>
          </a:xfrm>
          <a:custGeom>
            <a:avLst/>
            <a:gdLst/>
            <a:ahLst/>
            <a:cxnLst/>
            <a:rect l="l" t="t" r="r" b="b"/>
            <a:pathLst>
              <a:path h="1063625">
                <a:moveTo>
                  <a:pt x="0" y="0"/>
                </a:moveTo>
                <a:lnTo>
                  <a:pt x="0" y="1063066"/>
                </a:lnTo>
              </a:path>
            </a:pathLst>
          </a:custGeom>
          <a:ln w="6349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2683363" y="2221992"/>
            <a:ext cx="0" cy="769739"/>
          </a:xfrm>
          <a:custGeom>
            <a:avLst/>
            <a:gdLst/>
            <a:ahLst/>
            <a:cxnLst/>
            <a:rect l="l" t="t" r="r" b="b"/>
            <a:pathLst>
              <a:path h="1094739">
                <a:moveTo>
                  <a:pt x="0" y="0"/>
                </a:moveTo>
                <a:lnTo>
                  <a:pt x="0" y="1094323"/>
                </a:lnTo>
              </a:path>
            </a:pathLst>
          </a:custGeom>
          <a:ln w="6349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1941447" y="1408276"/>
            <a:ext cx="1497955" cy="813941"/>
          </a:xfrm>
          <a:custGeom>
            <a:avLst/>
            <a:gdLst/>
            <a:ahLst/>
            <a:cxnLst/>
            <a:rect l="l" t="t" r="r" b="b"/>
            <a:pathLst>
              <a:path w="2130425" h="1157605">
                <a:moveTo>
                  <a:pt x="0" y="1157310"/>
                </a:moveTo>
                <a:lnTo>
                  <a:pt x="2130384" y="1157310"/>
                </a:lnTo>
                <a:lnTo>
                  <a:pt x="2130384" y="0"/>
                </a:lnTo>
                <a:lnTo>
                  <a:pt x="0" y="0"/>
                </a:lnTo>
                <a:lnTo>
                  <a:pt x="0" y="115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 txBox="1"/>
          <p:nvPr/>
        </p:nvSpPr>
        <p:spPr>
          <a:xfrm>
            <a:off x="2059178" y="1553014"/>
            <a:ext cx="1334541" cy="357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320" b="1" spc="-28" dirty="0">
                <a:solidFill>
                  <a:srgbClr val="34495E"/>
                </a:solidFill>
                <a:latin typeface="Arial"/>
                <a:cs typeface="Arial"/>
              </a:rPr>
              <a:t>Ambiente</a:t>
            </a:r>
            <a:endParaRPr sz="232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89369" y="1906537"/>
            <a:ext cx="1474291" cy="357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320" b="1" spc="-21" dirty="0">
                <a:solidFill>
                  <a:srgbClr val="34495E"/>
                </a:solidFill>
                <a:latin typeface="Arial"/>
                <a:cs typeface="Arial"/>
              </a:rPr>
              <a:t>habilitante</a:t>
            </a:r>
            <a:endParaRPr sz="232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35955" y="3327608"/>
            <a:ext cx="1705124" cy="2270820"/>
          </a:xfrm>
          <a:custGeom>
            <a:avLst/>
            <a:gdLst/>
            <a:ahLst/>
            <a:cxnLst/>
            <a:rect l="l" t="t" r="r" b="b"/>
            <a:pathLst>
              <a:path w="2425065" h="3229609">
                <a:moveTo>
                  <a:pt x="2424769" y="3229419"/>
                </a:moveTo>
                <a:lnTo>
                  <a:pt x="0" y="3229419"/>
                </a:lnTo>
                <a:lnTo>
                  <a:pt x="0" y="1212402"/>
                </a:lnTo>
                <a:lnTo>
                  <a:pt x="4019" y="1112967"/>
                </a:lnTo>
                <a:lnTo>
                  <a:pt x="15868" y="1015746"/>
                </a:lnTo>
                <a:lnTo>
                  <a:pt x="35235" y="921050"/>
                </a:lnTo>
                <a:lnTo>
                  <a:pt x="61809" y="829192"/>
                </a:lnTo>
                <a:lnTo>
                  <a:pt x="95276" y="740483"/>
                </a:lnTo>
                <a:lnTo>
                  <a:pt x="135326" y="655237"/>
                </a:lnTo>
                <a:lnTo>
                  <a:pt x="181645" y="573763"/>
                </a:lnTo>
                <a:lnTo>
                  <a:pt x="233923" y="496376"/>
                </a:lnTo>
                <a:lnTo>
                  <a:pt x="291846" y="423386"/>
                </a:lnTo>
                <a:lnTo>
                  <a:pt x="355104" y="355107"/>
                </a:lnTo>
                <a:lnTo>
                  <a:pt x="423383" y="291849"/>
                </a:lnTo>
                <a:lnTo>
                  <a:pt x="496372" y="233925"/>
                </a:lnTo>
                <a:lnTo>
                  <a:pt x="573759" y="181647"/>
                </a:lnTo>
                <a:lnTo>
                  <a:pt x="655232" y="135327"/>
                </a:lnTo>
                <a:lnTo>
                  <a:pt x="740478" y="95277"/>
                </a:lnTo>
                <a:lnTo>
                  <a:pt x="829187" y="61809"/>
                </a:lnTo>
                <a:lnTo>
                  <a:pt x="921045" y="35236"/>
                </a:lnTo>
                <a:lnTo>
                  <a:pt x="1015740" y="15868"/>
                </a:lnTo>
                <a:lnTo>
                  <a:pt x="1112961" y="4019"/>
                </a:lnTo>
                <a:lnTo>
                  <a:pt x="1212396" y="0"/>
                </a:lnTo>
                <a:lnTo>
                  <a:pt x="1311831" y="4019"/>
                </a:lnTo>
                <a:lnTo>
                  <a:pt x="1409052" y="15868"/>
                </a:lnTo>
                <a:lnTo>
                  <a:pt x="1503747" y="35236"/>
                </a:lnTo>
                <a:lnTo>
                  <a:pt x="1595604" y="61809"/>
                </a:lnTo>
                <a:lnTo>
                  <a:pt x="1684311" y="95277"/>
                </a:lnTo>
                <a:lnTo>
                  <a:pt x="1769556" y="135327"/>
                </a:lnTo>
                <a:lnTo>
                  <a:pt x="1851027" y="181647"/>
                </a:lnTo>
                <a:lnTo>
                  <a:pt x="1928412" y="233925"/>
                </a:lnTo>
                <a:lnTo>
                  <a:pt x="2001399" y="291849"/>
                </a:lnTo>
                <a:lnTo>
                  <a:pt x="2069677" y="355107"/>
                </a:lnTo>
                <a:lnTo>
                  <a:pt x="2132932" y="423386"/>
                </a:lnTo>
                <a:lnTo>
                  <a:pt x="2190854" y="496376"/>
                </a:lnTo>
                <a:lnTo>
                  <a:pt x="2243130" y="573763"/>
                </a:lnTo>
                <a:lnTo>
                  <a:pt x="2289448" y="655237"/>
                </a:lnTo>
                <a:lnTo>
                  <a:pt x="2329496" y="740483"/>
                </a:lnTo>
                <a:lnTo>
                  <a:pt x="2362962" y="829192"/>
                </a:lnTo>
                <a:lnTo>
                  <a:pt x="2389535" y="921050"/>
                </a:lnTo>
                <a:lnTo>
                  <a:pt x="2408901" y="1015746"/>
                </a:lnTo>
                <a:lnTo>
                  <a:pt x="2420750" y="1112967"/>
                </a:lnTo>
                <a:lnTo>
                  <a:pt x="2424769" y="1212402"/>
                </a:lnTo>
                <a:lnTo>
                  <a:pt x="2424769" y="3229419"/>
                </a:lnTo>
                <a:close/>
              </a:path>
            </a:pathLst>
          </a:custGeom>
          <a:ln w="67411">
            <a:solidFill>
              <a:srgbClr val="AACFD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object 21"/>
          <p:cNvSpPr/>
          <p:nvPr/>
        </p:nvSpPr>
        <p:spPr>
          <a:xfrm>
            <a:off x="2732477" y="3996027"/>
            <a:ext cx="803672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10" y="0"/>
                </a:lnTo>
              </a:path>
            </a:pathLst>
          </a:custGeom>
          <a:ln w="63499">
            <a:solidFill>
              <a:srgbClr val="AACFD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object 22"/>
          <p:cNvSpPr/>
          <p:nvPr/>
        </p:nvSpPr>
        <p:spPr>
          <a:xfrm>
            <a:off x="1866301" y="3996027"/>
            <a:ext cx="821531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393" y="0"/>
                </a:lnTo>
              </a:path>
            </a:pathLst>
          </a:custGeom>
          <a:ln w="63499">
            <a:solidFill>
              <a:srgbClr val="AACFD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object 23"/>
          <p:cNvSpPr/>
          <p:nvPr/>
        </p:nvSpPr>
        <p:spPr>
          <a:xfrm>
            <a:off x="1723432" y="5764110"/>
            <a:ext cx="1946672" cy="0"/>
          </a:xfrm>
          <a:custGeom>
            <a:avLst/>
            <a:gdLst/>
            <a:ahLst/>
            <a:cxnLst/>
            <a:rect l="l" t="t" r="r" b="b"/>
            <a:pathLst>
              <a:path w="2768600">
                <a:moveTo>
                  <a:pt x="0" y="0"/>
                </a:moveTo>
                <a:lnTo>
                  <a:pt x="2768595" y="0"/>
                </a:lnTo>
              </a:path>
            </a:pathLst>
          </a:custGeom>
          <a:ln w="63499">
            <a:solidFill>
              <a:srgbClr val="AACFD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4" name="object 24"/>
          <p:cNvSpPr/>
          <p:nvPr/>
        </p:nvSpPr>
        <p:spPr>
          <a:xfrm>
            <a:off x="2732477" y="4853282"/>
            <a:ext cx="803672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10" y="0"/>
                </a:lnTo>
              </a:path>
            </a:pathLst>
          </a:custGeom>
          <a:ln w="63499">
            <a:solidFill>
              <a:srgbClr val="AACFD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5" name="object 25"/>
          <p:cNvSpPr/>
          <p:nvPr/>
        </p:nvSpPr>
        <p:spPr>
          <a:xfrm>
            <a:off x="1866301" y="4853282"/>
            <a:ext cx="821531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393" y="0"/>
                </a:lnTo>
              </a:path>
            </a:pathLst>
          </a:custGeom>
          <a:ln w="63499">
            <a:solidFill>
              <a:srgbClr val="AACFD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6" name="object 26"/>
          <p:cNvSpPr/>
          <p:nvPr/>
        </p:nvSpPr>
        <p:spPr>
          <a:xfrm>
            <a:off x="2710152" y="3286117"/>
            <a:ext cx="0" cy="749201"/>
          </a:xfrm>
          <a:custGeom>
            <a:avLst/>
            <a:gdLst/>
            <a:ahLst/>
            <a:cxnLst/>
            <a:rect l="l" t="t" r="r" b="b"/>
            <a:pathLst>
              <a:path h="1065529">
                <a:moveTo>
                  <a:pt x="0" y="0"/>
                </a:moveTo>
                <a:lnTo>
                  <a:pt x="0" y="1064946"/>
                </a:lnTo>
              </a:path>
            </a:pathLst>
          </a:custGeom>
          <a:ln w="63499">
            <a:solidFill>
              <a:srgbClr val="AACFD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7" name="object 27"/>
          <p:cNvSpPr/>
          <p:nvPr/>
        </p:nvSpPr>
        <p:spPr>
          <a:xfrm>
            <a:off x="2710152" y="4813239"/>
            <a:ext cx="0" cy="794742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106"/>
                </a:lnTo>
              </a:path>
            </a:pathLst>
          </a:custGeom>
          <a:ln w="63499">
            <a:solidFill>
              <a:srgbClr val="AACFD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8" name="object 28"/>
          <p:cNvSpPr/>
          <p:nvPr/>
        </p:nvSpPr>
        <p:spPr>
          <a:xfrm>
            <a:off x="1943614" y="4034909"/>
            <a:ext cx="1497955" cy="778669"/>
          </a:xfrm>
          <a:custGeom>
            <a:avLst/>
            <a:gdLst/>
            <a:ahLst/>
            <a:cxnLst/>
            <a:rect l="l" t="t" r="r" b="b"/>
            <a:pathLst>
              <a:path w="2130425" h="1107440">
                <a:moveTo>
                  <a:pt x="0" y="1106960"/>
                </a:moveTo>
                <a:lnTo>
                  <a:pt x="2130396" y="1106960"/>
                </a:lnTo>
                <a:lnTo>
                  <a:pt x="2130396" y="0"/>
                </a:lnTo>
                <a:lnTo>
                  <a:pt x="0" y="0"/>
                </a:lnTo>
                <a:lnTo>
                  <a:pt x="0" y="1106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9" name="object 29"/>
          <p:cNvSpPr txBox="1"/>
          <p:nvPr/>
        </p:nvSpPr>
        <p:spPr>
          <a:xfrm>
            <a:off x="1924348" y="4071938"/>
            <a:ext cx="1522512" cy="714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605" marR="3572" indent="-36128"/>
            <a:r>
              <a:rPr sz="2320" b="1" spc="-98" dirty="0">
                <a:solidFill>
                  <a:srgbClr val="34495E"/>
                </a:solidFill>
                <a:latin typeface="Arial"/>
                <a:cs typeface="Arial"/>
              </a:rPr>
              <a:t>A</a:t>
            </a:r>
            <a:r>
              <a:rPr sz="2320" b="1" spc="-28" dirty="0">
                <a:solidFill>
                  <a:srgbClr val="34495E"/>
                </a:solidFill>
                <a:latin typeface="Arial"/>
                <a:cs typeface="Arial"/>
              </a:rPr>
              <a:t>utonomía</a:t>
            </a:r>
            <a:r>
              <a:rPr sz="2320" b="1" spc="-14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2320" b="1" spc="-56" dirty="0">
                <a:solidFill>
                  <a:srgbClr val="34495E"/>
                </a:solidFill>
                <a:latin typeface="Arial"/>
                <a:cs typeface="Arial"/>
              </a:rPr>
              <a:t>de</a:t>
            </a:r>
            <a:r>
              <a:rPr sz="2320" b="1" spc="35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2320" b="1" spc="-109" dirty="0">
                <a:solidFill>
                  <a:srgbClr val="34495E"/>
                </a:solidFill>
                <a:latin typeface="Arial"/>
                <a:cs typeface="Arial"/>
              </a:rPr>
              <a:t>las</a:t>
            </a:r>
            <a:r>
              <a:rPr sz="2320" b="1" spc="35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2320" b="1" spc="-218" dirty="0">
                <a:solidFill>
                  <a:srgbClr val="34495E"/>
                </a:solidFill>
                <a:latin typeface="Arial"/>
                <a:cs typeface="Arial"/>
              </a:rPr>
              <a:t>OSC</a:t>
            </a:r>
            <a:endParaRPr sz="232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32735" y="1285875"/>
            <a:ext cx="1960066" cy="1947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algn="ctr"/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Conjunto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7" dirty="0">
                <a:solidFill>
                  <a:srgbClr val="34495E"/>
                </a:solidFill>
                <a:latin typeface="Calibri"/>
                <a:cs typeface="Calibri"/>
              </a:rPr>
              <a:t>de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actuaciones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 voluntarias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7" dirty="0">
                <a:solidFill>
                  <a:srgbClr val="34495E"/>
                </a:solidFill>
                <a:latin typeface="Calibri"/>
                <a:cs typeface="Calibri"/>
              </a:rPr>
              <a:t>que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deberán adelantar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las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46" dirty="0">
                <a:solidFill>
                  <a:srgbClr val="34495E"/>
                </a:solidFill>
                <a:latin typeface="Calibri"/>
                <a:cs typeface="Calibri"/>
              </a:rPr>
              <a:t>ONG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pa</a:t>
            </a:r>
            <a:r>
              <a:rPr sz="1406" spc="-21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a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movilizar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su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“Oferta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7" dirty="0">
                <a:solidFill>
                  <a:srgbClr val="34495E"/>
                </a:solidFill>
                <a:latin typeface="Calibri"/>
                <a:cs typeface="Calibri"/>
              </a:rPr>
              <a:t>de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-18" dirty="0">
                <a:solidFill>
                  <a:srgbClr val="34495E"/>
                </a:solidFill>
                <a:latin typeface="Calibri"/>
                <a:cs typeface="Calibri"/>
              </a:rPr>
              <a:t>V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alor”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a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las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nuevas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de-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mandas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-14" dirty="0">
                <a:solidFill>
                  <a:srgbClr val="34495E"/>
                </a:solidFill>
                <a:latin typeface="Calibri"/>
                <a:cs typeface="Calibri"/>
              </a:rPr>
              <a:t>y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-11" dirty="0">
                <a:solidFill>
                  <a:srgbClr val="34495E"/>
                </a:solidFill>
                <a:latin typeface="Calibri"/>
                <a:cs typeface="Calibri"/>
              </a:rPr>
              <a:t>p</a:t>
            </a:r>
            <a:r>
              <a:rPr sz="1406" spc="-28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11" dirty="0">
                <a:solidFill>
                  <a:srgbClr val="34495E"/>
                </a:solidFill>
                <a:latin typeface="Calibri"/>
                <a:cs typeface="Calibri"/>
              </a:rPr>
              <a:t>ocesos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7" dirty="0">
                <a:solidFill>
                  <a:srgbClr val="34495E"/>
                </a:solidFill>
                <a:latin typeface="Calibri"/>
                <a:cs typeface="Calibri"/>
              </a:rPr>
              <a:t>que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exige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-18" dirty="0">
                <a:solidFill>
                  <a:srgbClr val="34495E"/>
                </a:solidFill>
                <a:latin typeface="Calibri"/>
                <a:cs typeface="Calibri"/>
              </a:rPr>
              <a:t>el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1" dirty="0">
                <a:solidFill>
                  <a:srgbClr val="34495E"/>
                </a:solidFill>
                <a:latin typeface="Calibri"/>
                <a:cs typeface="Calibri"/>
              </a:rPr>
              <a:t>contexto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del 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país</a:t>
            </a:r>
            <a:r>
              <a:rPr lang="es-ES_tradnl"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du</a:t>
            </a:r>
            <a:r>
              <a:rPr sz="1406" spc="-21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ante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los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próxi</a:t>
            </a:r>
            <a:r>
              <a:rPr sz="1406" spc="7" dirty="0">
                <a:solidFill>
                  <a:srgbClr val="34495E"/>
                </a:solidFill>
                <a:latin typeface="Calibri"/>
                <a:cs typeface="Calibri"/>
              </a:rPr>
              <a:t>mos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endParaRPr lang="es-ES_tradnl" sz="1406" spc="63" dirty="0">
              <a:solidFill>
                <a:srgbClr val="34495E"/>
              </a:solidFill>
              <a:latin typeface="Calibri"/>
              <a:cs typeface="Calibri"/>
            </a:endParaRPr>
          </a:p>
          <a:p>
            <a:pPr marL="8929" marR="3572" algn="ctr"/>
            <a:r>
              <a:rPr sz="1406" spc="42" dirty="0">
                <a:solidFill>
                  <a:srgbClr val="34495E"/>
                </a:solidFill>
                <a:latin typeface="Calibri"/>
                <a:cs typeface="Calibri"/>
              </a:rPr>
              <a:t>15</a:t>
            </a:r>
            <a:r>
              <a:rPr sz="1406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años.</a:t>
            </a:r>
            <a:endParaRPr sz="1406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65032" y="3857627"/>
            <a:ext cx="2357438" cy="1947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algn="ctr"/>
            <a:r>
              <a:rPr sz="1406" spc="39" dirty="0">
                <a:solidFill>
                  <a:srgbClr val="34495E"/>
                </a:solidFill>
                <a:latin typeface="Calibri"/>
                <a:cs typeface="Calibri"/>
              </a:rPr>
              <a:t>L</a:t>
            </a:r>
            <a:r>
              <a:rPr sz="1406" spc="25" dirty="0">
                <a:solidFill>
                  <a:srgbClr val="34495E"/>
                </a:solidFill>
                <a:latin typeface="Calibri"/>
                <a:cs typeface="Calibri"/>
              </a:rPr>
              <a:t>o</a:t>
            </a:r>
            <a:r>
              <a:rPr sz="1406" spc="11" dirty="0">
                <a:solidFill>
                  <a:srgbClr val="34495E"/>
                </a:solidFill>
                <a:latin typeface="Calibri"/>
                <a:cs typeface="Calibri"/>
              </a:rPr>
              <a:t>s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-42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esultado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s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d</a:t>
            </a:r>
            <a:r>
              <a:rPr sz="1406" spc="7" dirty="0">
                <a:solidFill>
                  <a:srgbClr val="34495E"/>
                </a:solidFill>
                <a:latin typeface="Calibri"/>
                <a:cs typeface="Calibri"/>
              </a:rPr>
              <a:t>e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la </a:t>
            </a:r>
            <a:r>
              <a:rPr sz="1406" spc="32" dirty="0">
                <a:solidFill>
                  <a:srgbClr val="34495E"/>
                </a:solidFill>
                <a:latin typeface="Calibri"/>
                <a:cs typeface="Calibri"/>
              </a:rPr>
              <a:t>“acció</a:t>
            </a:r>
            <a:r>
              <a:rPr sz="1406" spc="21" dirty="0">
                <a:solidFill>
                  <a:srgbClr val="34495E"/>
                </a:solidFill>
                <a:latin typeface="Calibri"/>
                <a:cs typeface="Calibri"/>
              </a:rPr>
              <a:t>n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colectiv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a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-14" dirty="0">
                <a:solidFill>
                  <a:srgbClr val="34495E"/>
                </a:solidFill>
                <a:latin typeface="Calibri"/>
                <a:cs typeface="Calibri"/>
              </a:rPr>
              <a:t>y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soli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daria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”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debe</a:t>
            </a:r>
            <a:r>
              <a:rPr sz="1406" spc="7" dirty="0">
                <a:solidFill>
                  <a:srgbClr val="34495E"/>
                </a:solidFill>
                <a:latin typeface="Calibri"/>
                <a:cs typeface="Calibri"/>
              </a:rPr>
              <a:t>n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-42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e</a:t>
            </a:r>
            <a:r>
              <a:rPr sz="1406" spc="32" dirty="0">
                <a:solidFill>
                  <a:srgbClr val="34495E"/>
                </a:solidFill>
                <a:latin typeface="Calibri"/>
                <a:cs typeface="Calibri"/>
              </a:rPr>
              <a:t>f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lejars</a:t>
            </a:r>
            <a:r>
              <a:rPr sz="1406" spc="-18" dirty="0">
                <a:solidFill>
                  <a:srgbClr val="34495E"/>
                </a:solidFill>
                <a:latin typeface="Calibri"/>
                <a:cs typeface="Calibri"/>
              </a:rPr>
              <a:t>e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en </a:t>
            </a:r>
            <a:r>
              <a:rPr sz="1406" spc="-11" dirty="0">
                <a:solidFill>
                  <a:srgbClr val="34495E"/>
                </a:solidFill>
                <a:latin typeface="Calibri"/>
                <a:cs typeface="Calibri"/>
              </a:rPr>
              <a:t>el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movimient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o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qu</a:t>
            </a:r>
            <a:r>
              <a:rPr sz="1406" spc="7" dirty="0">
                <a:solidFill>
                  <a:srgbClr val="34495E"/>
                </a:solidFill>
                <a:latin typeface="Calibri"/>
                <a:cs typeface="Calibri"/>
              </a:rPr>
              <a:t>e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53" dirty="0">
                <a:solidFill>
                  <a:srgbClr val="34495E"/>
                </a:solidFill>
                <a:latin typeface="Calibri"/>
                <a:cs typeface="Calibri"/>
              </a:rPr>
              <a:t>ge</a:t>
            </a:r>
            <a:r>
              <a:rPr sz="1406" spc="-4" dirty="0">
                <a:solidFill>
                  <a:srgbClr val="34495E"/>
                </a:solidFill>
                <a:latin typeface="Calibri"/>
                <a:cs typeface="Calibri"/>
              </a:rPr>
              <a:t>ne</a:t>
            </a:r>
            <a:r>
              <a:rPr sz="1406" spc="-14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e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n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la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s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56" dirty="0">
                <a:solidFill>
                  <a:srgbClr val="34495E"/>
                </a:solidFill>
                <a:latin typeface="Calibri"/>
                <a:cs typeface="Calibri"/>
              </a:rPr>
              <a:t>ON</a:t>
            </a:r>
            <a:r>
              <a:rPr sz="1406" spc="46" dirty="0">
                <a:solidFill>
                  <a:srgbClr val="34495E"/>
                </a:solidFill>
                <a:latin typeface="Calibri"/>
                <a:cs typeface="Calibri"/>
              </a:rPr>
              <a:t>G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pa</a:t>
            </a:r>
            <a:r>
              <a:rPr sz="1406" spc="-4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a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for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talece</a:t>
            </a:r>
            <a:r>
              <a:rPr sz="1406" spc="-7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su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s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21" dirty="0">
                <a:solidFill>
                  <a:srgbClr val="34495E"/>
                </a:solidFill>
                <a:latin typeface="Calibri"/>
                <a:cs typeface="Calibri"/>
              </a:rPr>
              <a:t>capacidades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interna</a:t>
            </a:r>
            <a:r>
              <a:rPr sz="1406" spc="-7" dirty="0">
                <a:solidFill>
                  <a:srgbClr val="34495E"/>
                </a:solidFill>
                <a:latin typeface="Calibri"/>
                <a:cs typeface="Calibri"/>
              </a:rPr>
              <a:t>s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-14" dirty="0">
                <a:solidFill>
                  <a:srgbClr val="34495E"/>
                </a:solidFill>
                <a:latin typeface="Calibri"/>
                <a:cs typeface="Calibri"/>
              </a:rPr>
              <a:t>y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su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s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21" dirty="0">
                <a:solidFill>
                  <a:srgbClr val="34495E"/>
                </a:solidFill>
                <a:latin typeface="Calibri"/>
                <a:cs typeface="Calibri"/>
              </a:rPr>
              <a:t>capaci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dade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s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externas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,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-14" dirty="0">
                <a:solidFill>
                  <a:srgbClr val="34495E"/>
                </a:solidFill>
                <a:latin typeface="Calibri"/>
                <a:cs typeface="Calibri"/>
              </a:rPr>
              <a:t>y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poten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cia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s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u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-42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o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l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35" dirty="0">
                <a:solidFill>
                  <a:srgbClr val="34495E"/>
                </a:solidFill>
                <a:latin typeface="Calibri"/>
                <a:cs typeface="Calibri"/>
              </a:rPr>
              <a:t>com</a:t>
            </a:r>
            <a:r>
              <a:rPr sz="1406" spc="21" dirty="0">
                <a:solidFill>
                  <a:srgbClr val="34495E"/>
                </a:solidFill>
                <a:latin typeface="Calibri"/>
                <a:cs typeface="Calibri"/>
              </a:rPr>
              <a:t>o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actor</a:t>
            </a: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 cor</a:t>
            </a:r>
            <a:r>
              <a:rPr sz="1406" spc="-4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esponsable</a:t>
            </a:r>
            <a:endParaRPr sz="1406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6" spc="14" dirty="0">
                <a:solidFill>
                  <a:srgbClr val="34495E"/>
                </a:solidFill>
                <a:latin typeface="Calibri"/>
                <a:cs typeface="Calibri"/>
              </a:rPr>
              <a:t>de</a:t>
            </a:r>
            <a:r>
              <a:rPr sz="1406" dirty="0">
                <a:solidFill>
                  <a:srgbClr val="34495E"/>
                </a:solidFill>
                <a:latin typeface="Calibri"/>
                <a:cs typeface="Calibri"/>
              </a:rPr>
              <a:t>l</a:t>
            </a:r>
            <a:r>
              <a:rPr sz="1406" spc="95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06" spc="4" dirty="0">
                <a:solidFill>
                  <a:srgbClr val="34495E"/>
                </a:solidFill>
                <a:latin typeface="Calibri"/>
                <a:cs typeface="Calibri"/>
              </a:rPr>
              <a:t>desar</a:t>
            </a:r>
            <a:r>
              <a:rPr sz="1406" spc="-11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06" spc="18" dirty="0">
                <a:solidFill>
                  <a:srgbClr val="34495E"/>
                </a:solidFill>
                <a:latin typeface="Calibri"/>
                <a:cs typeface="Calibri"/>
              </a:rPr>
              <a:t>ollo.</a:t>
            </a:r>
            <a:endParaRPr sz="1406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30811" y="2038391"/>
            <a:ext cx="327273" cy="2817316"/>
          </a:xfrm>
          <a:custGeom>
            <a:avLst/>
            <a:gdLst/>
            <a:ahLst/>
            <a:cxnLst/>
            <a:rect l="l" t="t" r="r" b="b"/>
            <a:pathLst>
              <a:path w="465454" h="4006850">
                <a:moveTo>
                  <a:pt x="0" y="0"/>
                </a:moveTo>
                <a:lnTo>
                  <a:pt x="34758" y="25796"/>
                </a:lnTo>
                <a:lnTo>
                  <a:pt x="66827" y="54753"/>
                </a:lnTo>
                <a:lnTo>
                  <a:pt x="95977" y="86643"/>
                </a:lnTo>
                <a:lnTo>
                  <a:pt x="121982" y="121238"/>
                </a:lnTo>
                <a:lnTo>
                  <a:pt x="144612" y="158309"/>
                </a:lnTo>
                <a:lnTo>
                  <a:pt x="163639" y="197628"/>
                </a:lnTo>
                <a:lnTo>
                  <a:pt x="178835" y="238968"/>
                </a:lnTo>
                <a:lnTo>
                  <a:pt x="189972" y="282101"/>
                </a:lnTo>
                <a:lnTo>
                  <a:pt x="196822" y="326798"/>
                </a:lnTo>
                <a:lnTo>
                  <a:pt x="199156" y="372831"/>
                </a:lnTo>
                <a:lnTo>
                  <a:pt x="199156" y="1833951"/>
                </a:lnTo>
                <a:lnTo>
                  <a:pt x="429554" y="1944867"/>
                </a:lnTo>
                <a:lnTo>
                  <a:pt x="461726" y="1980458"/>
                </a:lnTo>
                <a:lnTo>
                  <a:pt x="465325" y="2003299"/>
                </a:lnTo>
                <a:lnTo>
                  <a:pt x="464017" y="2014816"/>
                </a:lnTo>
                <a:lnTo>
                  <a:pt x="438169" y="2053752"/>
                </a:lnTo>
                <a:lnTo>
                  <a:pt x="199156" y="2162647"/>
                </a:lnTo>
                <a:lnTo>
                  <a:pt x="199156" y="3634435"/>
                </a:lnTo>
                <a:lnTo>
                  <a:pt x="196841" y="3680290"/>
                </a:lnTo>
                <a:lnTo>
                  <a:pt x="190045" y="3724821"/>
                </a:lnTo>
                <a:lnTo>
                  <a:pt x="178994" y="3767803"/>
                </a:lnTo>
                <a:lnTo>
                  <a:pt x="163913" y="3809010"/>
                </a:lnTo>
                <a:lnTo>
                  <a:pt x="145027" y="3848216"/>
                </a:lnTo>
                <a:lnTo>
                  <a:pt x="122561" y="3885197"/>
                </a:lnTo>
                <a:lnTo>
                  <a:pt x="96741" y="3919727"/>
                </a:lnTo>
                <a:lnTo>
                  <a:pt x="67790" y="3951580"/>
                </a:lnTo>
                <a:lnTo>
                  <a:pt x="35936" y="3980531"/>
                </a:lnTo>
                <a:lnTo>
                  <a:pt x="18989" y="3993848"/>
                </a:lnTo>
                <a:lnTo>
                  <a:pt x="1402" y="4006355"/>
                </a:lnTo>
              </a:path>
            </a:pathLst>
          </a:custGeom>
          <a:ln w="25399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3" name="object 33"/>
          <p:cNvSpPr/>
          <p:nvPr/>
        </p:nvSpPr>
        <p:spPr>
          <a:xfrm>
            <a:off x="660803" y="2229144"/>
            <a:ext cx="799654" cy="301823"/>
          </a:xfrm>
          <a:custGeom>
            <a:avLst/>
            <a:gdLst/>
            <a:ahLst/>
            <a:cxnLst/>
            <a:rect l="l" t="t" r="r" b="b"/>
            <a:pathLst>
              <a:path w="1137285" h="429260">
                <a:moveTo>
                  <a:pt x="825495" y="106287"/>
                </a:moveTo>
                <a:lnTo>
                  <a:pt x="0" y="106287"/>
                </a:lnTo>
                <a:lnTo>
                  <a:pt x="0" y="322207"/>
                </a:lnTo>
                <a:lnTo>
                  <a:pt x="825495" y="322207"/>
                </a:lnTo>
                <a:lnTo>
                  <a:pt x="825495" y="385697"/>
                </a:lnTo>
                <a:lnTo>
                  <a:pt x="837994" y="422278"/>
                </a:lnTo>
                <a:lnTo>
                  <a:pt x="856986" y="428986"/>
                </a:lnTo>
                <a:lnTo>
                  <a:pt x="867449" y="426635"/>
                </a:lnTo>
                <a:lnTo>
                  <a:pt x="1115650" y="258687"/>
                </a:lnTo>
                <a:lnTo>
                  <a:pt x="1136959" y="216357"/>
                </a:lnTo>
                <a:lnTo>
                  <a:pt x="1135990" y="204026"/>
                </a:lnTo>
                <a:lnTo>
                  <a:pt x="1115507" y="170904"/>
                </a:lnTo>
                <a:lnTo>
                  <a:pt x="1027616" y="110524"/>
                </a:lnTo>
                <a:lnTo>
                  <a:pt x="825495" y="110524"/>
                </a:lnTo>
                <a:lnTo>
                  <a:pt x="825495" y="106287"/>
                </a:lnTo>
                <a:close/>
              </a:path>
              <a:path w="1137285" h="429260">
                <a:moveTo>
                  <a:pt x="853695" y="0"/>
                </a:moveTo>
                <a:lnTo>
                  <a:pt x="825930" y="33312"/>
                </a:lnTo>
                <a:lnTo>
                  <a:pt x="825495" y="110524"/>
                </a:lnTo>
                <a:lnTo>
                  <a:pt x="1027616" y="110524"/>
                </a:lnTo>
                <a:lnTo>
                  <a:pt x="874870" y="5002"/>
                </a:lnTo>
                <a:lnTo>
                  <a:pt x="864245" y="269"/>
                </a:lnTo>
                <a:lnTo>
                  <a:pt x="853695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4" name="object 34"/>
          <p:cNvSpPr/>
          <p:nvPr/>
        </p:nvSpPr>
        <p:spPr>
          <a:xfrm>
            <a:off x="660803" y="2630980"/>
            <a:ext cx="799654" cy="301823"/>
          </a:xfrm>
          <a:custGeom>
            <a:avLst/>
            <a:gdLst/>
            <a:ahLst/>
            <a:cxnLst/>
            <a:rect l="l" t="t" r="r" b="b"/>
            <a:pathLst>
              <a:path w="1137285" h="429260">
                <a:moveTo>
                  <a:pt x="825495" y="106287"/>
                </a:moveTo>
                <a:lnTo>
                  <a:pt x="0" y="106287"/>
                </a:lnTo>
                <a:lnTo>
                  <a:pt x="0" y="322207"/>
                </a:lnTo>
                <a:lnTo>
                  <a:pt x="825495" y="322207"/>
                </a:lnTo>
                <a:lnTo>
                  <a:pt x="825495" y="385697"/>
                </a:lnTo>
                <a:lnTo>
                  <a:pt x="837994" y="422278"/>
                </a:lnTo>
                <a:lnTo>
                  <a:pt x="856986" y="428986"/>
                </a:lnTo>
                <a:lnTo>
                  <a:pt x="867449" y="426635"/>
                </a:lnTo>
                <a:lnTo>
                  <a:pt x="1115650" y="258687"/>
                </a:lnTo>
                <a:lnTo>
                  <a:pt x="1136959" y="216357"/>
                </a:lnTo>
                <a:lnTo>
                  <a:pt x="1135990" y="204026"/>
                </a:lnTo>
                <a:lnTo>
                  <a:pt x="1115507" y="170904"/>
                </a:lnTo>
                <a:lnTo>
                  <a:pt x="1027616" y="110524"/>
                </a:lnTo>
                <a:lnTo>
                  <a:pt x="825495" y="110524"/>
                </a:lnTo>
                <a:lnTo>
                  <a:pt x="825495" y="106287"/>
                </a:lnTo>
                <a:close/>
              </a:path>
              <a:path w="1137285" h="429260">
                <a:moveTo>
                  <a:pt x="853695" y="0"/>
                </a:moveTo>
                <a:lnTo>
                  <a:pt x="825930" y="33312"/>
                </a:lnTo>
                <a:lnTo>
                  <a:pt x="825495" y="110524"/>
                </a:lnTo>
                <a:lnTo>
                  <a:pt x="1027616" y="110524"/>
                </a:lnTo>
                <a:lnTo>
                  <a:pt x="874870" y="5002"/>
                </a:lnTo>
                <a:lnTo>
                  <a:pt x="864245" y="269"/>
                </a:lnTo>
                <a:lnTo>
                  <a:pt x="853695" y="0"/>
                </a:lnTo>
                <a:close/>
              </a:path>
            </a:pathLst>
          </a:custGeom>
          <a:solidFill>
            <a:srgbClr val="5DA0A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5" name="object 35"/>
          <p:cNvSpPr/>
          <p:nvPr/>
        </p:nvSpPr>
        <p:spPr>
          <a:xfrm>
            <a:off x="660803" y="3122105"/>
            <a:ext cx="799654" cy="301823"/>
          </a:xfrm>
          <a:custGeom>
            <a:avLst/>
            <a:gdLst/>
            <a:ahLst/>
            <a:cxnLst/>
            <a:rect l="l" t="t" r="r" b="b"/>
            <a:pathLst>
              <a:path w="1137285" h="429260">
                <a:moveTo>
                  <a:pt x="825495" y="106308"/>
                </a:moveTo>
                <a:lnTo>
                  <a:pt x="0" y="106308"/>
                </a:lnTo>
                <a:lnTo>
                  <a:pt x="0" y="322198"/>
                </a:lnTo>
                <a:lnTo>
                  <a:pt x="825495" y="322198"/>
                </a:lnTo>
                <a:lnTo>
                  <a:pt x="825495" y="385719"/>
                </a:lnTo>
                <a:lnTo>
                  <a:pt x="838008" y="422302"/>
                </a:lnTo>
                <a:lnTo>
                  <a:pt x="857017" y="428994"/>
                </a:lnTo>
                <a:lnTo>
                  <a:pt x="867486" y="426634"/>
                </a:lnTo>
                <a:lnTo>
                  <a:pt x="1115650" y="258678"/>
                </a:lnTo>
                <a:lnTo>
                  <a:pt x="1136959" y="216362"/>
                </a:lnTo>
                <a:lnTo>
                  <a:pt x="1135987" y="204031"/>
                </a:lnTo>
                <a:lnTo>
                  <a:pt x="1115507" y="170926"/>
                </a:lnTo>
                <a:lnTo>
                  <a:pt x="1027606" y="110515"/>
                </a:lnTo>
                <a:lnTo>
                  <a:pt x="825495" y="110515"/>
                </a:lnTo>
                <a:lnTo>
                  <a:pt x="825495" y="106308"/>
                </a:lnTo>
                <a:close/>
              </a:path>
              <a:path w="1137285" h="429260">
                <a:moveTo>
                  <a:pt x="853707" y="0"/>
                </a:moveTo>
                <a:lnTo>
                  <a:pt x="825937" y="33280"/>
                </a:lnTo>
                <a:lnTo>
                  <a:pt x="825495" y="110515"/>
                </a:lnTo>
                <a:lnTo>
                  <a:pt x="1027606" y="110515"/>
                </a:lnTo>
                <a:lnTo>
                  <a:pt x="874870" y="5023"/>
                </a:lnTo>
                <a:lnTo>
                  <a:pt x="864252" y="280"/>
                </a:lnTo>
                <a:lnTo>
                  <a:pt x="853707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6" name="object 36"/>
          <p:cNvSpPr/>
          <p:nvPr/>
        </p:nvSpPr>
        <p:spPr>
          <a:xfrm>
            <a:off x="660803" y="3559667"/>
            <a:ext cx="799654" cy="301823"/>
          </a:xfrm>
          <a:custGeom>
            <a:avLst/>
            <a:gdLst/>
            <a:ahLst/>
            <a:cxnLst/>
            <a:rect l="l" t="t" r="r" b="b"/>
            <a:pathLst>
              <a:path w="1137285" h="429260">
                <a:moveTo>
                  <a:pt x="825495" y="106308"/>
                </a:moveTo>
                <a:lnTo>
                  <a:pt x="0" y="106308"/>
                </a:lnTo>
                <a:lnTo>
                  <a:pt x="0" y="322198"/>
                </a:lnTo>
                <a:lnTo>
                  <a:pt x="825495" y="322198"/>
                </a:lnTo>
                <a:lnTo>
                  <a:pt x="825495" y="385688"/>
                </a:lnTo>
                <a:lnTo>
                  <a:pt x="838001" y="422278"/>
                </a:lnTo>
                <a:lnTo>
                  <a:pt x="857001" y="428989"/>
                </a:lnTo>
                <a:lnTo>
                  <a:pt x="867468" y="426641"/>
                </a:lnTo>
                <a:lnTo>
                  <a:pt x="1115650" y="258678"/>
                </a:lnTo>
                <a:lnTo>
                  <a:pt x="1136959" y="216339"/>
                </a:lnTo>
                <a:lnTo>
                  <a:pt x="1135987" y="204009"/>
                </a:lnTo>
                <a:lnTo>
                  <a:pt x="1115507" y="170926"/>
                </a:lnTo>
                <a:lnTo>
                  <a:pt x="1027606" y="110515"/>
                </a:lnTo>
                <a:lnTo>
                  <a:pt x="825495" y="110515"/>
                </a:lnTo>
                <a:lnTo>
                  <a:pt x="825495" y="106308"/>
                </a:lnTo>
                <a:close/>
              </a:path>
              <a:path w="1137285" h="429260">
                <a:moveTo>
                  <a:pt x="853707" y="0"/>
                </a:moveTo>
                <a:lnTo>
                  <a:pt x="825937" y="33280"/>
                </a:lnTo>
                <a:lnTo>
                  <a:pt x="825495" y="110515"/>
                </a:lnTo>
                <a:lnTo>
                  <a:pt x="1027606" y="110515"/>
                </a:lnTo>
                <a:lnTo>
                  <a:pt x="874870" y="5023"/>
                </a:lnTo>
                <a:lnTo>
                  <a:pt x="864252" y="280"/>
                </a:lnTo>
                <a:lnTo>
                  <a:pt x="853707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7" name="object 37"/>
          <p:cNvSpPr/>
          <p:nvPr/>
        </p:nvSpPr>
        <p:spPr>
          <a:xfrm>
            <a:off x="656333" y="4015008"/>
            <a:ext cx="804118" cy="304502"/>
          </a:xfrm>
          <a:custGeom>
            <a:avLst/>
            <a:gdLst/>
            <a:ahLst/>
            <a:cxnLst/>
            <a:rect l="l" t="t" r="r" b="b"/>
            <a:pathLst>
              <a:path w="1143635" h="433070">
                <a:moveTo>
                  <a:pt x="856676" y="0"/>
                </a:moveTo>
                <a:lnTo>
                  <a:pt x="826311" y="31510"/>
                </a:lnTo>
                <a:lnTo>
                  <a:pt x="825508" y="110593"/>
                </a:lnTo>
                <a:lnTo>
                  <a:pt x="825508" y="112726"/>
                </a:lnTo>
                <a:lnTo>
                  <a:pt x="0" y="112726"/>
                </a:lnTo>
                <a:lnTo>
                  <a:pt x="0" y="328616"/>
                </a:lnTo>
                <a:lnTo>
                  <a:pt x="825508" y="328616"/>
                </a:lnTo>
                <a:lnTo>
                  <a:pt x="825508" y="392136"/>
                </a:lnTo>
                <a:lnTo>
                  <a:pt x="830579" y="392136"/>
                </a:lnTo>
                <a:lnTo>
                  <a:pt x="832436" y="407912"/>
                </a:lnTo>
                <a:lnTo>
                  <a:pt x="837522" y="419847"/>
                </a:lnTo>
                <a:lnTo>
                  <a:pt x="845118" y="427937"/>
                </a:lnTo>
                <a:lnTo>
                  <a:pt x="854501" y="432176"/>
                </a:lnTo>
                <a:lnTo>
                  <a:pt x="864949" y="432559"/>
                </a:lnTo>
                <a:lnTo>
                  <a:pt x="875740" y="429081"/>
                </a:lnTo>
                <a:lnTo>
                  <a:pt x="1122008" y="259548"/>
                </a:lnTo>
                <a:lnTo>
                  <a:pt x="1143309" y="217148"/>
                </a:lnTo>
                <a:lnTo>
                  <a:pt x="1142414" y="204747"/>
                </a:lnTo>
                <a:lnTo>
                  <a:pt x="1121865" y="171004"/>
                </a:lnTo>
                <a:lnTo>
                  <a:pt x="1008065" y="92792"/>
                </a:lnTo>
                <a:lnTo>
                  <a:pt x="878061" y="5101"/>
                </a:lnTo>
                <a:lnTo>
                  <a:pt x="867491" y="415"/>
                </a:lnTo>
                <a:lnTo>
                  <a:pt x="856676" y="0"/>
                </a:lnTo>
                <a:close/>
              </a:path>
            </a:pathLst>
          </a:custGeom>
          <a:solidFill>
            <a:srgbClr val="F4F7F7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8" name="object 38"/>
          <p:cNvSpPr/>
          <p:nvPr/>
        </p:nvSpPr>
        <p:spPr>
          <a:xfrm>
            <a:off x="656333" y="4015008"/>
            <a:ext cx="804118" cy="304502"/>
          </a:xfrm>
          <a:custGeom>
            <a:avLst/>
            <a:gdLst/>
            <a:ahLst/>
            <a:cxnLst/>
            <a:rect l="l" t="t" r="r" b="b"/>
            <a:pathLst>
              <a:path w="1143635" h="433070">
                <a:moveTo>
                  <a:pt x="1121865" y="171004"/>
                </a:moveTo>
                <a:lnTo>
                  <a:pt x="1008065" y="92792"/>
                </a:lnTo>
                <a:lnTo>
                  <a:pt x="878061" y="5101"/>
                </a:lnTo>
                <a:lnTo>
                  <a:pt x="867491" y="415"/>
                </a:lnTo>
                <a:lnTo>
                  <a:pt x="856676" y="0"/>
                </a:lnTo>
                <a:lnTo>
                  <a:pt x="846384" y="3379"/>
                </a:lnTo>
                <a:lnTo>
                  <a:pt x="837382" y="10075"/>
                </a:lnTo>
                <a:lnTo>
                  <a:pt x="830435" y="19611"/>
                </a:lnTo>
                <a:lnTo>
                  <a:pt x="826311" y="31510"/>
                </a:lnTo>
                <a:lnTo>
                  <a:pt x="825508" y="110593"/>
                </a:lnTo>
                <a:lnTo>
                  <a:pt x="825508" y="112726"/>
                </a:lnTo>
                <a:lnTo>
                  <a:pt x="0" y="112726"/>
                </a:lnTo>
                <a:lnTo>
                  <a:pt x="0" y="328616"/>
                </a:lnTo>
                <a:lnTo>
                  <a:pt x="825508" y="328616"/>
                </a:lnTo>
                <a:lnTo>
                  <a:pt x="825508" y="392136"/>
                </a:lnTo>
                <a:lnTo>
                  <a:pt x="830579" y="392136"/>
                </a:lnTo>
                <a:lnTo>
                  <a:pt x="832436" y="407912"/>
                </a:lnTo>
                <a:lnTo>
                  <a:pt x="837522" y="419847"/>
                </a:lnTo>
                <a:lnTo>
                  <a:pt x="845118" y="427937"/>
                </a:lnTo>
                <a:lnTo>
                  <a:pt x="854501" y="432176"/>
                </a:lnTo>
                <a:lnTo>
                  <a:pt x="864949" y="432559"/>
                </a:lnTo>
                <a:lnTo>
                  <a:pt x="875740" y="429081"/>
                </a:lnTo>
                <a:lnTo>
                  <a:pt x="1008065" y="338065"/>
                </a:lnTo>
                <a:lnTo>
                  <a:pt x="1122008" y="259548"/>
                </a:lnTo>
                <a:lnTo>
                  <a:pt x="1143309" y="217148"/>
                </a:lnTo>
                <a:lnTo>
                  <a:pt x="1142414" y="204747"/>
                </a:lnTo>
                <a:lnTo>
                  <a:pt x="1139038" y="192878"/>
                </a:lnTo>
                <a:lnTo>
                  <a:pt x="1133182" y="182168"/>
                </a:lnTo>
                <a:lnTo>
                  <a:pt x="1124850" y="173242"/>
                </a:lnTo>
                <a:lnTo>
                  <a:pt x="1121865" y="171004"/>
                </a:lnTo>
                <a:close/>
              </a:path>
            </a:pathLst>
          </a:custGeom>
          <a:ln w="12700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9" name="object 39"/>
          <p:cNvSpPr/>
          <p:nvPr/>
        </p:nvSpPr>
        <p:spPr>
          <a:xfrm>
            <a:off x="3495502" y="4770695"/>
            <a:ext cx="2564035" cy="1923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599"/>
                </a:moveTo>
                <a:lnTo>
                  <a:pt x="13004800" y="9753599"/>
                </a:lnTo>
              </a:path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599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xmlns="" val="266784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445" y="2081619"/>
            <a:ext cx="2596753" cy="2596753"/>
          </a:xfrm>
          <a:custGeom>
            <a:avLst/>
            <a:gdLst/>
            <a:ahLst/>
            <a:cxnLst/>
            <a:rect l="l" t="t" r="r" b="b"/>
            <a:pathLst>
              <a:path w="3693159" h="3693159">
                <a:moveTo>
                  <a:pt x="3692895" y="1846478"/>
                </a:moveTo>
                <a:lnTo>
                  <a:pt x="3686774" y="1997916"/>
                </a:lnTo>
                <a:lnTo>
                  <a:pt x="3668728" y="2145982"/>
                </a:lnTo>
                <a:lnTo>
                  <a:pt x="3639233" y="2290202"/>
                </a:lnTo>
                <a:lnTo>
                  <a:pt x="3598763" y="2430100"/>
                </a:lnTo>
                <a:lnTo>
                  <a:pt x="3547793" y="2565201"/>
                </a:lnTo>
                <a:lnTo>
                  <a:pt x="3486799" y="2695029"/>
                </a:lnTo>
                <a:lnTo>
                  <a:pt x="3416256" y="2819110"/>
                </a:lnTo>
                <a:lnTo>
                  <a:pt x="3336639" y="2936968"/>
                </a:lnTo>
                <a:lnTo>
                  <a:pt x="3248424" y="3048128"/>
                </a:lnTo>
                <a:lnTo>
                  <a:pt x="3152085" y="3152115"/>
                </a:lnTo>
                <a:lnTo>
                  <a:pt x="3048098" y="3248454"/>
                </a:lnTo>
                <a:lnTo>
                  <a:pt x="2936937" y="3336670"/>
                </a:lnTo>
                <a:lnTo>
                  <a:pt x="2819079" y="3416286"/>
                </a:lnTo>
                <a:lnTo>
                  <a:pt x="2694998" y="3486829"/>
                </a:lnTo>
                <a:lnTo>
                  <a:pt x="2565170" y="3547823"/>
                </a:lnTo>
                <a:lnTo>
                  <a:pt x="2430069" y="3598793"/>
                </a:lnTo>
                <a:lnTo>
                  <a:pt x="2290172" y="3639263"/>
                </a:lnTo>
                <a:lnTo>
                  <a:pt x="2145952" y="3668759"/>
                </a:lnTo>
                <a:lnTo>
                  <a:pt x="1997885" y="3686805"/>
                </a:lnTo>
                <a:lnTo>
                  <a:pt x="1846447" y="3692926"/>
                </a:lnTo>
                <a:lnTo>
                  <a:pt x="1695009" y="3686805"/>
                </a:lnTo>
                <a:lnTo>
                  <a:pt x="1546943" y="3668759"/>
                </a:lnTo>
                <a:lnTo>
                  <a:pt x="1402723" y="3639263"/>
                </a:lnTo>
                <a:lnTo>
                  <a:pt x="1262825" y="3598793"/>
                </a:lnTo>
                <a:lnTo>
                  <a:pt x="1127725" y="3547823"/>
                </a:lnTo>
                <a:lnTo>
                  <a:pt x="997896" y="3486829"/>
                </a:lnTo>
                <a:lnTo>
                  <a:pt x="873816" y="3416286"/>
                </a:lnTo>
                <a:lnTo>
                  <a:pt x="755957" y="3336670"/>
                </a:lnTo>
                <a:lnTo>
                  <a:pt x="644797" y="3248454"/>
                </a:lnTo>
                <a:lnTo>
                  <a:pt x="540810" y="3152115"/>
                </a:lnTo>
                <a:lnTo>
                  <a:pt x="444471" y="3048128"/>
                </a:lnTo>
                <a:lnTo>
                  <a:pt x="356256" y="2936968"/>
                </a:lnTo>
                <a:lnTo>
                  <a:pt x="276639" y="2819110"/>
                </a:lnTo>
                <a:lnTo>
                  <a:pt x="206096" y="2695029"/>
                </a:lnTo>
                <a:lnTo>
                  <a:pt x="145102" y="2565201"/>
                </a:lnTo>
                <a:lnTo>
                  <a:pt x="94132" y="2430100"/>
                </a:lnTo>
                <a:lnTo>
                  <a:pt x="53662" y="2290202"/>
                </a:lnTo>
                <a:lnTo>
                  <a:pt x="24166" y="2145982"/>
                </a:lnTo>
                <a:lnTo>
                  <a:pt x="6120" y="1997916"/>
                </a:lnTo>
                <a:lnTo>
                  <a:pt x="0" y="1846478"/>
                </a:lnTo>
                <a:lnTo>
                  <a:pt x="6120" y="1695035"/>
                </a:lnTo>
                <a:lnTo>
                  <a:pt x="24166" y="1546965"/>
                </a:lnTo>
                <a:lnTo>
                  <a:pt x="53662" y="1402742"/>
                </a:lnTo>
                <a:lnTo>
                  <a:pt x="94132" y="1262841"/>
                </a:lnTo>
                <a:lnTo>
                  <a:pt x="145102" y="1127738"/>
                </a:lnTo>
                <a:lnTo>
                  <a:pt x="206096" y="997907"/>
                </a:lnTo>
                <a:lnTo>
                  <a:pt x="276639" y="873824"/>
                </a:lnTo>
                <a:lnTo>
                  <a:pt x="356256" y="755964"/>
                </a:lnTo>
                <a:lnTo>
                  <a:pt x="444471" y="644802"/>
                </a:lnTo>
                <a:lnTo>
                  <a:pt x="540810" y="540814"/>
                </a:lnTo>
                <a:lnTo>
                  <a:pt x="644797" y="444474"/>
                </a:lnTo>
                <a:lnTo>
                  <a:pt x="755957" y="356258"/>
                </a:lnTo>
                <a:lnTo>
                  <a:pt x="873816" y="276640"/>
                </a:lnTo>
                <a:lnTo>
                  <a:pt x="997896" y="206097"/>
                </a:lnTo>
                <a:lnTo>
                  <a:pt x="1127725" y="145102"/>
                </a:lnTo>
                <a:lnTo>
                  <a:pt x="1262825" y="94132"/>
                </a:lnTo>
                <a:lnTo>
                  <a:pt x="1402723" y="53662"/>
                </a:lnTo>
                <a:lnTo>
                  <a:pt x="1546943" y="24166"/>
                </a:lnTo>
                <a:lnTo>
                  <a:pt x="1695009" y="6120"/>
                </a:lnTo>
                <a:lnTo>
                  <a:pt x="1846447" y="0"/>
                </a:lnTo>
                <a:lnTo>
                  <a:pt x="1997885" y="6120"/>
                </a:lnTo>
                <a:lnTo>
                  <a:pt x="2145952" y="24166"/>
                </a:lnTo>
                <a:lnTo>
                  <a:pt x="2290172" y="53662"/>
                </a:lnTo>
                <a:lnTo>
                  <a:pt x="2430069" y="94132"/>
                </a:lnTo>
                <a:lnTo>
                  <a:pt x="2565170" y="145102"/>
                </a:lnTo>
                <a:lnTo>
                  <a:pt x="2694998" y="206097"/>
                </a:lnTo>
                <a:lnTo>
                  <a:pt x="2819079" y="276640"/>
                </a:lnTo>
                <a:lnTo>
                  <a:pt x="2936937" y="356258"/>
                </a:lnTo>
                <a:lnTo>
                  <a:pt x="3048098" y="444474"/>
                </a:lnTo>
                <a:lnTo>
                  <a:pt x="3152085" y="540814"/>
                </a:lnTo>
                <a:lnTo>
                  <a:pt x="3248424" y="644802"/>
                </a:lnTo>
                <a:lnTo>
                  <a:pt x="3336639" y="755964"/>
                </a:lnTo>
                <a:lnTo>
                  <a:pt x="3416256" y="873824"/>
                </a:lnTo>
                <a:lnTo>
                  <a:pt x="3486799" y="997907"/>
                </a:lnTo>
                <a:lnTo>
                  <a:pt x="3547793" y="1127738"/>
                </a:lnTo>
                <a:lnTo>
                  <a:pt x="3598763" y="1262841"/>
                </a:lnTo>
                <a:lnTo>
                  <a:pt x="3639233" y="1402742"/>
                </a:lnTo>
                <a:lnTo>
                  <a:pt x="3668728" y="1546965"/>
                </a:lnTo>
                <a:lnTo>
                  <a:pt x="3686774" y="1695035"/>
                </a:lnTo>
                <a:lnTo>
                  <a:pt x="3692895" y="1846478"/>
                </a:lnTo>
                <a:close/>
              </a:path>
            </a:pathLst>
          </a:custGeom>
          <a:ln w="676338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2548477" y="1295648"/>
            <a:ext cx="4174629" cy="4174629"/>
          </a:xfrm>
          <a:custGeom>
            <a:avLst/>
            <a:gdLst/>
            <a:ahLst/>
            <a:cxnLst/>
            <a:rect l="l" t="t" r="r" b="b"/>
            <a:pathLst>
              <a:path w="5937250" h="5937250">
                <a:moveTo>
                  <a:pt x="5937077" y="2968538"/>
                </a:moveTo>
                <a:lnTo>
                  <a:pt x="5927236" y="3212001"/>
                </a:lnTo>
                <a:lnTo>
                  <a:pt x="5898223" y="3450045"/>
                </a:lnTo>
                <a:lnTo>
                  <a:pt x="5850802" y="3681905"/>
                </a:lnTo>
                <a:lnTo>
                  <a:pt x="5785737" y="3906816"/>
                </a:lnTo>
                <a:lnTo>
                  <a:pt x="5703791" y="4124016"/>
                </a:lnTo>
                <a:lnTo>
                  <a:pt x="5605730" y="4332740"/>
                </a:lnTo>
                <a:lnTo>
                  <a:pt x="5492316" y="4532223"/>
                </a:lnTo>
                <a:lnTo>
                  <a:pt x="5364315" y="4721703"/>
                </a:lnTo>
                <a:lnTo>
                  <a:pt x="5222490" y="4900415"/>
                </a:lnTo>
                <a:lnTo>
                  <a:pt x="5067604" y="5067595"/>
                </a:lnTo>
                <a:lnTo>
                  <a:pt x="4900423" y="5222479"/>
                </a:lnTo>
                <a:lnTo>
                  <a:pt x="4721710" y="5364303"/>
                </a:lnTo>
                <a:lnTo>
                  <a:pt x="4532228" y="5492303"/>
                </a:lnTo>
                <a:lnTo>
                  <a:pt x="4332743" y="5605716"/>
                </a:lnTo>
                <a:lnTo>
                  <a:pt x="4124019" y="5703776"/>
                </a:lnTo>
                <a:lnTo>
                  <a:pt x="3906818" y="5785720"/>
                </a:lnTo>
                <a:lnTo>
                  <a:pt x="3681906" y="5850785"/>
                </a:lnTo>
                <a:lnTo>
                  <a:pt x="3450045" y="5898205"/>
                </a:lnTo>
                <a:lnTo>
                  <a:pt x="3212002" y="5927218"/>
                </a:lnTo>
                <a:lnTo>
                  <a:pt x="2968538" y="5937058"/>
                </a:lnTo>
                <a:lnTo>
                  <a:pt x="2725070" y="5927218"/>
                </a:lnTo>
                <a:lnTo>
                  <a:pt x="2487023" y="5898205"/>
                </a:lnTo>
                <a:lnTo>
                  <a:pt x="2255161" y="5850785"/>
                </a:lnTo>
                <a:lnTo>
                  <a:pt x="2030246" y="5785720"/>
                </a:lnTo>
                <a:lnTo>
                  <a:pt x="1813045" y="5703776"/>
                </a:lnTo>
                <a:lnTo>
                  <a:pt x="1604319" y="5605716"/>
                </a:lnTo>
                <a:lnTo>
                  <a:pt x="1404834" y="5492303"/>
                </a:lnTo>
                <a:lnTo>
                  <a:pt x="1215353" y="5364303"/>
                </a:lnTo>
                <a:lnTo>
                  <a:pt x="1036641" y="5222479"/>
                </a:lnTo>
                <a:lnTo>
                  <a:pt x="869461" y="5067595"/>
                </a:lnTo>
                <a:lnTo>
                  <a:pt x="714576" y="4900415"/>
                </a:lnTo>
                <a:lnTo>
                  <a:pt x="572752" y="4721703"/>
                </a:lnTo>
                <a:lnTo>
                  <a:pt x="444752" y="4532223"/>
                </a:lnTo>
                <a:lnTo>
                  <a:pt x="331340" y="4332740"/>
                </a:lnTo>
                <a:lnTo>
                  <a:pt x="233281" y="4124016"/>
                </a:lnTo>
                <a:lnTo>
                  <a:pt x="151337" y="3906816"/>
                </a:lnTo>
                <a:lnTo>
                  <a:pt x="86273" y="3681905"/>
                </a:lnTo>
                <a:lnTo>
                  <a:pt x="38852" y="3450045"/>
                </a:lnTo>
                <a:lnTo>
                  <a:pt x="9840" y="3212001"/>
                </a:lnTo>
                <a:lnTo>
                  <a:pt x="0" y="2968538"/>
                </a:lnTo>
                <a:lnTo>
                  <a:pt x="9840" y="2725075"/>
                </a:lnTo>
                <a:lnTo>
                  <a:pt x="38852" y="2487031"/>
                </a:lnTo>
                <a:lnTo>
                  <a:pt x="86273" y="2255171"/>
                </a:lnTo>
                <a:lnTo>
                  <a:pt x="151337" y="2030258"/>
                </a:lnTo>
                <a:lnTo>
                  <a:pt x="233281" y="1813057"/>
                </a:lnTo>
                <a:lnTo>
                  <a:pt x="331340" y="1604333"/>
                </a:lnTo>
                <a:lnTo>
                  <a:pt x="444752" y="1404848"/>
                </a:lnTo>
                <a:lnTo>
                  <a:pt x="572752" y="1215367"/>
                </a:lnTo>
                <a:lnTo>
                  <a:pt x="714576" y="1036653"/>
                </a:lnTo>
                <a:lnTo>
                  <a:pt x="869461" y="869472"/>
                </a:lnTo>
                <a:lnTo>
                  <a:pt x="1036641" y="714587"/>
                </a:lnTo>
                <a:lnTo>
                  <a:pt x="1215353" y="572761"/>
                </a:lnTo>
                <a:lnTo>
                  <a:pt x="1404834" y="444760"/>
                </a:lnTo>
                <a:lnTo>
                  <a:pt x="1604319" y="331346"/>
                </a:lnTo>
                <a:lnTo>
                  <a:pt x="1813045" y="233285"/>
                </a:lnTo>
                <a:lnTo>
                  <a:pt x="2030246" y="151340"/>
                </a:lnTo>
                <a:lnTo>
                  <a:pt x="2255161" y="86274"/>
                </a:lnTo>
                <a:lnTo>
                  <a:pt x="2487023" y="38853"/>
                </a:lnTo>
                <a:lnTo>
                  <a:pt x="2725070" y="9840"/>
                </a:lnTo>
                <a:lnTo>
                  <a:pt x="2968538" y="0"/>
                </a:lnTo>
                <a:lnTo>
                  <a:pt x="3212002" y="9840"/>
                </a:lnTo>
                <a:lnTo>
                  <a:pt x="3450045" y="38853"/>
                </a:lnTo>
                <a:lnTo>
                  <a:pt x="3681906" y="86274"/>
                </a:lnTo>
                <a:lnTo>
                  <a:pt x="3906818" y="151340"/>
                </a:lnTo>
                <a:lnTo>
                  <a:pt x="4124019" y="233285"/>
                </a:lnTo>
                <a:lnTo>
                  <a:pt x="4332743" y="331346"/>
                </a:lnTo>
                <a:lnTo>
                  <a:pt x="4532228" y="444760"/>
                </a:lnTo>
                <a:lnTo>
                  <a:pt x="4721710" y="572761"/>
                </a:lnTo>
                <a:lnTo>
                  <a:pt x="4900423" y="714587"/>
                </a:lnTo>
                <a:lnTo>
                  <a:pt x="5067604" y="869472"/>
                </a:lnTo>
                <a:lnTo>
                  <a:pt x="5222490" y="1036653"/>
                </a:lnTo>
                <a:lnTo>
                  <a:pt x="5364315" y="1215367"/>
                </a:lnTo>
                <a:lnTo>
                  <a:pt x="5492316" y="1404848"/>
                </a:lnTo>
                <a:lnTo>
                  <a:pt x="5605730" y="1604333"/>
                </a:lnTo>
                <a:lnTo>
                  <a:pt x="5703791" y="1813057"/>
                </a:lnTo>
                <a:lnTo>
                  <a:pt x="5785737" y="2030258"/>
                </a:lnTo>
                <a:lnTo>
                  <a:pt x="5850802" y="2255171"/>
                </a:lnTo>
                <a:lnTo>
                  <a:pt x="5898223" y="2487031"/>
                </a:lnTo>
                <a:lnTo>
                  <a:pt x="5927236" y="2725075"/>
                </a:lnTo>
                <a:lnTo>
                  <a:pt x="5937077" y="2968538"/>
                </a:lnTo>
                <a:close/>
              </a:path>
            </a:pathLst>
          </a:custGeom>
          <a:ln w="25399">
            <a:solidFill>
              <a:srgbClr val="34495E"/>
            </a:solidFill>
            <a:prstDash val="lgDash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5251704" y="4718710"/>
            <a:ext cx="1471166" cy="1471166"/>
          </a:xfrm>
          <a:custGeom>
            <a:avLst/>
            <a:gdLst/>
            <a:ahLst/>
            <a:cxnLst/>
            <a:rect l="l" t="t" r="r" b="b"/>
            <a:pathLst>
              <a:path w="2092325" h="2092325">
                <a:moveTo>
                  <a:pt x="1056305" y="0"/>
                </a:moveTo>
                <a:lnTo>
                  <a:pt x="975483" y="2258"/>
                </a:lnTo>
                <a:lnTo>
                  <a:pt x="894680" y="10830"/>
                </a:lnTo>
                <a:lnTo>
                  <a:pt x="814267" y="25806"/>
                </a:lnTo>
                <a:lnTo>
                  <a:pt x="734612" y="47278"/>
                </a:lnTo>
                <a:lnTo>
                  <a:pt x="656086" y="75334"/>
                </a:lnTo>
                <a:lnTo>
                  <a:pt x="579058" y="110067"/>
                </a:lnTo>
                <a:lnTo>
                  <a:pt x="503898" y="151567"/>
                </a:lnTo>
                <a:lnTo>
                  <a:pt x="432332" y="198998"/>
                </a:lnTo>
                <a:lnTo>
                  <a:pt x="365902" y="251216"/>
                </a:lnTo>
                <a:lnTo>
                  <a:pt x="304697" y="307852"/>
                </a:lnTo>
                <a:lnTo>
                  <a:pt x="248808" y="368534"/>
                </a:lnTo>
                <a:lnTo>
                  <a:pt x="198326" y="432895"/>
                </a:lnTo>
                <a:lnTo>
                  <a:pt x="153341" y="500564"/>
                </a:lnTo>
                <a:lnTo>
                  <a:pt x="113945" y="571170"/>
                </a:lnTo>
                <a:lnTo>
                  <a:pt x="80228" y="644346"/>
                </a:lnTo>
                <a:lnTo>
                  <a:pt x="52281" y="719720"/>
                </a:lnTo>
                <a:lnTo>
                  <a:pt x="30193" y="796923"/>
                </a:lnTo>
                <a:lnTo>
                  <a:pt x="14057" y="875586"/>
                </a:lnTo>
                <a:lnTo>
                  <a:pt x="3962" y="955338"/>
                </a:lnTo>
                <a:lnTo>
                  <a:pt x="0" y="1035809"/>
                </a:lnTo>
                <a:lnTo>
                  <a:pt x="2260" y="1116631"/>
                </a:lnTo>
                <a:lnTo>
                  <a:pt x="10834" y="1197433"/>
                </a:lnTo>
                <a:lnTo>
                  <a:pt x="25812" y="1277846"/>
                </a:lnTo>
                <a:lnTo>
                  <a:pt x="47285" y="1357500"/>
                </a:lnTo>
                <a:lnTo>
                  <a:pt x="75343" y="1436025"/>
                </a:lnTo>
                <a:lnTo>
                  <a:pt x="110078" y="1513051"/>
                </a:lnTo>
                <a:lnTo>
                  <a:pt x="151580" y="1588208"/>
                </a:lnTo>
                <a:lnTo>
                  <a:pt x="199008" y="1659774"/>
                </a:lnTo>
                <a:lnTo>
                  <a:pt x="251223" y="1726204"/>
                </a:lnTo>
                <a:lnTo>
                  <a:pt x="307856" y="1787409"/>
                </a:lnTo>
                <a:lnTo>
                  <a:pt x="368536" y="1843298"/>
                </a:lnTo>
                <a:lnTo>
                  <a:pt x="432895" y="1893780"/>
                </a:lnTo>
                <a:lnTo>
                  <a:pt x="500562" y="1938765"/>
                </a:lnTo>
                <a:lnTo>
                  <a:pt x="571168" y="1978162"/>
                </a:lnTo>
                <a:lnTo>
                  <a:pt x="644342" y="2011880"/>
                </a:lnTo>
                <a:lnTo>
                  <a:pt x="719715" y="2039828"/>
                </a:lnTo>
                <a:lnTo>
                  <a:pt x="796918" y="2061916"/>
                </a:lnTo>
                <a:lnTo>
                  <a:pt x="875579" y="2078053"/>
                </a:lnTo>
                <a:lnTo>
                  <a:pt x="955331" y="2088149"/>
                </a:lnTo>
                <a:lnTo>
                  <a:pt x="1035802" y="2092112"/>
                </a:lnTo>
                <a:lnTo>
                  <a:pt x="1116623" y="2089853"/>
                </a:lnTo>
                <a:lnTo>
                  <a:pt x="1197425" y="2081280"/>
                </a:lnTo>
                <a:lnTo>
                  <a:pt x="1277837" y="2066303"/>
                </a:lnTo>
                <a:lnTo>
                  <a:pt x="1357489" y="2044831"/>
                </a:lnTo>
                <a:lnTo>
                  <a:pt x="1436013" y="2016773"/>
                </a:lnTo>
                <a:lnTo>
                  <a:pt x="1513038" y="1982039"/>
                </a:lnTo>
                <a:lnTo>
                  <a:pt x="1588194" y="1940539"/>
                </a:lnTo>
                <a:lnTo>
                  <a:pt x="1659760" y="1893111"/>
                </a:lnTo>
                <a:lnTo>
                  <a:pt x="1726191" y="1840896"/>
                </a:lnTo>
                <a:lnTo>
                  <a:pt x="1787397" y="1784263"/>
                </a:lnTo>
                <a:lnTo>
                  <a:pt x="1843287" y="1723583"/>
                </a:lnTo>
                <a:lnTo>
                  <a:pt x="1893771" y="1659224"/>
                </a:lnTo>
                <a:lnTo>
                  <a:pt x="1938757" y="1591557"/>
                </a:lnTo>
                <a:lnTo>
                  <a:pt x="1978155" y="1520952"/>
                </a:lnTo>
                <a:lnTo>
                  <a:pt x="2011874" y="1447777"/>
                </a:lnTo>
                <a:lnTo>
                  <a:pt x="2039824" y="1372404"/>
                </a:lnTo>
                <a:lnTo>
                  <a:pt x="2061914" y="1295201"/>
                </a:lnTo>
                <a:lnTo>
                  <a:pt x="2078053" y="1216539"/>
                </a:lnTo>
                <a:lnTo>
                  <a:pt x="2088150" y="1136786"/>
                </a:lnTo>
                <a:lnTo>
                  <a:pt x="2092114" y="1056314"/>
                </a:lnTo>
                <a:lnTo>
                  <a:pt x="2089856" y="975492"/>
                </a:lnTo>
                <a:lnTo>
                  <a:pt x="2081284" y="894689"/>
                </a:lnTo>
                <a:lnTo>
                  <a:pt x="2066307" y="814275"/>
                </a:lnTo>
                <a:lnTo>
                  <a:pt x="2044836" y="734620"/>
                </a:lnTo>
                <a:lnTo>
                  <a:pt x="2016778" y="656094"/>
                </a:lnTo>
                <a:lnTo>
                  <a:pt x="1982044" y="579066"/>
                </a:lnTo>
                <a:lnTo>
                  <a:pt x="1940542" y="503907"/>
                </a:lnTo>
                <a:lnTo>
                  <a:pt x="1893111" y="432342"/>
                </a:lnTo>
                <a:lnTo>
                  <a:pt x="1840892" y="365911"/>
                </a:lnTo>
                <a:lnTo>
                  <a:pt x="1784257" y="304706"/>
                </a:lnTo>
                <a:lnTo>
                  <a:pt x="1723574" y="248817"/>
                </a:lnTo>
                <a:lnTo>
                  <a:pt x="1659214" y="198335"/>
                </a:lnTo>
                <a:lnTo>
                  <a:pt x="1591546" y="153350"/>
                </a:lnTo>
                <a:lnTo>
                  <a:pt x="1520940" y="113953"/>
                </a:lnTo>
                <a:lnTo>
                  <a:pt x="1447765" y="80235"/>
                </a:lnTo>
                <a:lnTo>
                  <a:pt x="1372392" y="52287"/>
                </a:lnTo>
                <a:lnTo>
                  <a:pt x="1295189" y="30198"/>
                </a:lnTo>
                <a:lnTo>
                  <a:pt x="1216528" y="14060"/>
                </a:lnTo>
                <a:lnTo>
                  <a:pt x="1136776" y="3964"/>
                </a:lnTo>
                <a:lnTo>
                  <a:pt x="1056305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5037797" y="195346"/>
            <a:ext cx="4106317" cy="456754"/>
          </a:xfrm>
          <a:custGeom>
            <a:avLst/>
            <a:gdLst/>
            <a:ahLst/>
            <a:cxnLst/>
            <a:rect l="l" t="t" r="r" b="b"/>
            <a:pathLst>
              <a:path w="5840094" h="649605">
                <a:moveTo>
                  <a:pt x="5839876" y="0"/>
                </a:moveTo>
                <a:lnTo>
                  <a:pt x="324642" y="0"/>
                </a:lnTo>
                <a:lnTo>
                  <a:pt x="298018" y="1076"/>
                </a:lnTo>
                <a:lnTo>
                  <a:pt x="246630" y="9435"/>
                </a:lnTo>
                <a:lnTo>
                  <a:pt x="198281" y="25513"/>
                </a:lnTo>
                <a:lnTo>
                  <a:pt x="153639" y="48641"/>
                </a:lnTo>
                <a:lnTo>
                  <a:pt x="113373" y="78151"/>
                </a:lnTo>
                <a:lnTo>
                  <a:pt x="78151" y="113373"/>
                </a:lnTo>
                <a:lnTo>
                  <a:pt x="48641" y="153639"/>
                </a:lnTo>
                <a:lnTo>
                  <a:pt x="25513" y="198281"/>
                </a:lnTo>
                <a:lnTo>
                  <a:pt x="9435" y="246630"/>
                </a:lnTo>
                <a:lnTo>
                  <a:pt x="1076" y="298018"/>
                </a:lnTo>
                <a:lnTo>
                  <a:pt x="0" y="324642"/>
                </a:lnTo>
                <a:lnTo>
                  <a:pt x="1076" y="351266"/>
                </a:lnTo>
                <a:lnTo>
                  <a:pt x="9435" y="402654"/>
                </a:lnTo>
                <a:lnTo>
                  <a:pt x="25513" y="451003"/>
                </a:lnTo>
                <a:lnTo>
                  <a:pt x="48641" y="495645"/>
                </a:lnTo>
                <a:lnTo>
                  <a:pt x="78151" y="535911"/>
                </a:lnTo>
                <a:lnTo>
                  <a:pt x="113373" y="571133"/>
                </a:lnTo>
                <a:lnTo>
                  <a:pt x="153639" y="600643"/>
                </a:lnTo>
                <a:lnTo>
                  <a:pt x="198281" y="623771"/>
                </a:lnTo>
                <a:lnTo>
                  <a:pt x="246630" y="639849"/>
                </a:lnTo>
                <a:lnTo>
                  <a:pt x="298018" y="648208"/>
                </a:lnTo>
                <a:lnTo>
                  <a:pt x="324642" y="649284"/>
                </a:lnTo>
                <a:lnTo>
                  <a:pt x="5839876" y="649284"/>
                </a:lnTo>
                <a:lnTo>
                  <a:pt x="5839876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5154916" y="338142"/>
            <a:ext cx="3810490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dirty="0">
                <a:solidFill>
                  <a:srgbClr val="34495E"/>
                </a:solidFill>
                <a:latin typeface="Calibri"/>
                <a:cs typeface="Calibri"/>
              </a:rPr>
              <a:t>Principios</a:t>
            </a:r>
            <a:r>
              <a:rPr sz="1687" spc="74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687" dirty="0">
                <a:solidFill>
                  <a:srgbClr val="34495E"/>
                </a:solidFill>
                <a:latin typeface="Calibri"/>
                <a:cs typeface="Calibri"/>
              </a:rPr>
              <a:t>del</a:t>
            </a:r>
            <a:r>
              <a:rPr sz="1687" spc="74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687" spc="-11" dirty="0">
                <a:solidFill>
                  <a:srgbClr val="34495E"/>
                </a:solidFill>
                <a:latin typeface="Calibri"/>
                <a:cs typeface="Calibri"/>
              </a:rPr>
              <a:t>sistema</a:t>
            </a:r>
            <a:r>
              <a:rPr sz="1687" spc="74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687" spc="7" dirty="0">
                <a:solidFill>
                  <a:srgbClr val="34495E"/>
                </a:solidFill>
                <a:latin typeface="Calibri"/>
                <a:cs typeface="Calibri"/>
              </a:rPr>
              <a:t>de</a:t>
            </a:r>
            <a:r>
              <a:rPr sz="1687" spc="74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687" spc="7" dirty="0">
                <a:solidFill>
                  <a:srgbClr val="34495E"/>
                </a:solidFill>
                <a:latin typeface="Calibri"/>
                <a:cs typeface="Calibri"/>
              </a:rPr>
              <a:t>ac</a:t>
            </a:r>
            <a:r>
              <a:rPr sz="1687" spc="-18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687" spc="7" dirty="0">
                <a:solidFill>
                  <a:srgbClr val="34495E"/>
                </a:solidFill>
                <a:latin typeface="Calibri"/>
                <a:cs typeface="Calibri"/>
              </a:rPr>
              <a:t>editación</a:t>
            </a:r>
            <a:endParaRPr sz="1687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0946" y="5732215"/>
            <a:ext cx="632648" cy="462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321711" y="1428757"/>
            <a:ext cx="27682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10" y="0"/>
                </a:lnTo>
              </a:path>
            </a:pathLst>
          </a:custGeom>
          <a:ln w="25399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1446610" y="4464836"/>
            <a:ext cx="27682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04" y="0"/>
                </a:lnTo>
              </a:path>
            </a:pathLst>
          </a:custGeom>
          <a:ln w="25399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7438422" y="2134188"/>
            <a:ext cx="27682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10" y="0"/>
                </a:lnTo>
              </a:path>
            </a:pathLst>
          </a:custGeom>
          <a:ln w="25399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6724055" y="5518547"/>
            <a:ext cx="27682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10" y="0"/>
                </a:lnTo>
              </a:path>
            </a:pathLst>
          </a:custGeom>
          <a:ln w="25399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3725648" y="2472841"/>
            <a:ext cx="1820317" cy="1820317"/>
          </a:xfrm>
          <a:custGeom>
            <a:avLst/>
            <a:gdLst/>
            <a:ahLst/>
            <a:cxnLst/>
            <a:rect l="l" t="t" r="r" b="b"/>
            <a:pathLst>
              <a:path w="2588895" h="2588895">
                <a:moveTo>
                  <a:pt x="1294363" y="0"/>
                </a:moveTo>
                <a:lnTo>
                  <a:pt x="1188207" y="4290"/>
                </a:lnTo>
                <a:lnTo>
                  <a:pt x="1084413" y="16940"/>
                </a:lnTo>
                <a:lnTo>
                  <a:pt x="983316" y="37616"/>
                </a:lnTo>
                <a:lnTo>
                  <a:pt x="885248" y="65985"/>
                </a:lnTo>
                <a:lnTo>
                  <a:pt x="790543" y="101714"/>
                </a:lnTo>
                <a:lnTo>
                  <a:pt x="699533" y="144469"/>
                </a:lnTo>
                <a:lnTo>
                  <a:pt x="612552" y="193919"/>
                </a:lnTo>
                <a:lnTo>
                  <a:pt x="529933" y="249729"/>
                </a:lnTo>
                <a:lnTo>
                  <a:pt x="452009" y="311566"/>
                </a:lnTo>
                <a:lnTo>
                  <a:pt x="379114" y="379098"/>
                </a:lnTo>
                <a:lnTo>
                  <a:pt x="311579" y="451992"/>
                </a:lnTo>
                <a:lnTo>
                  <a:pt x="249739" y="529913"/>
                </a:lnTo>
                <a:lnTo>
                  <a:pt x="193927" y="612530"/>
                </a:lnTo>
                <a:lnTo>
                  <a:pt x="144476" y="699509"/>
                </a:lnTo>
                <a:lnTo>
                  <a:pt x="101718" y="790517"/>
                </a:lnTo>
                <a:lnTo>
                  <a:pt x="65988" y="885221"/>
                </a:lnTo>
                <a:lnTo>
                  <a:pt x="37618" y="983287"/>
                </a:lnTo>
                <a:lnTo>
                  <a:pt x="16941" y="1084383"/>
                </a:lnTo>
                <a:lnTo>
                  <a:pt x="4290" y="1188176"/>
                </a:lnTo>
                <a:lnTo>
                  <a:pt x="0" y="1294333"/>
                </a:lnTo>
                <a:lnTo>
                  <a:pt x="4290" y="1400489"/>
                </a:lnTo>
                <a:lnTo>
                  <a:pt x="16941" y="1504282"/>
                </a:lnTo>
                <a:lnTo>
                  <a:pt x="37618" y="1605378"/>
                </a:lnTo>
                <a:lnTo>
                  <a:pt x="65988" y="1703445"/>
                </a:lnTo>
                <a:lnTo>
                  <a:pt x="101718" y="1798148"/>
                </a:lnTo>
                <a:lnTo>
                  <a:pt x="144476" y="1889156"/>
                </a:lnTo>
                <a:lnTo>
                  <a:pt x="193927" y="1976135"/>
                </a:lnTo>
                <a:lnTo>
                  <a:pt x="249739" y="2058752"/>
                </a:lnTo>
                <a:lnTo>
                  <a:pt x="311579" y="2136674"/>
                </a:lnTo>
                <a:lnTo>
                  <a:pt x="379114" y="2209567"/>
                </a:lnTo>
                <a:lnTo>
                  <a:pt x="452009" y="2277099"/>
                </a:lnTo>
                <a:lnTo>
                  <a:pt x="529933" y="2338937"/>
                </a:lnTo>
                <a:lnTo>
                  <a:pt x="612552" y="2394747"/>
                </a:lnTo>
                <a:lnTo>
                  <a:pt x="699533" y="2444196"/>
                </a:lnTo>
                <a:lnTo>
                  <a:pt x="790543" y="2486952"/>
                </a:lnTo>
                <a:lnTo>
                  <a:pt x="885248" y="2522681"/>
                </a:lnTo>
                <a:lnTo>
                  <a:pt x="983316" y="2551049"/>
                </a:lnTo>
                <a:lnTo>
                  <a:pt x="1084413" y="2571725"/>
                </a:lnTo>
                <a:lnTo>
                  <a:pt x="1188207" y="2584375"/>
                </a:lnTo>
                <a:lnTo>
                  <a:pt x="1294363" y="2588666"/>
                </a:lnTo>
                <a:lnTo>
                  <a:pt x="1400520" y="2584375"/>
                </a:lnTo>
                <a:lnTo>
                  <a:pt x="1504312" y="2571725"/>
                </a:lnTo>
                <a:lnTo>
                  <a:pt x="1605409" y="2551049"/>
                </a:lnTo>
                <a:lnTo>
                  <a:pt x="1703475" y="2522681"/>
                </a:lnTo>
                <a:lnTo>
                  <a:pt x="1798179" y="2486952"/>
                </a:lnTo>
                <a:lnTo>
                  <a:pt x="1889187" y="2444196"/>
                </a:lnTo>
                <a:lnTo>
                  <a:pt x="1976166" y="2394747"/>
                </a:lnTo>
                <a:lnTo>
                  <a:pt x="2058783" y="2338937"/>
                </a:lnTo>
                <a:lnTo>
                  <a:pt x="2136704" y="2277099"/>
                </a:lnTo>
                <a:lnTo>
                  <a:pt x="2209598" y="2209567"/>
                </a:lnTo>
                <a:lnTo>
                  <a:pt x="2277130" y="2136674"/>
                </a:lnTo>
                <a:lnTo>
                  <a:pt x="2338967" y="2058752"/>
                </a:lnTo>
                <a:lnTo>
                  <a:pt x="2394777" y="1976135"/>
                </a:lnTo>
                <a:lnTo>
                  <a:pt x="2444227" y="1889156"/>
                </a:lnTo>
                <a:lnTo>
                  <a:pt x="2486982" y="1798148"/>
                </a:lnTo>
                <a:lnTo>
                  <a:pt x="2522711" y="1703445"/>
                </a:lnTo>
                <a:lnTo>
                  <a:pt x="2551080" y="1605378"/>
                </a:lnTo>
                <a:lnTo>
                  <a:pt x="2571756" y="1504282"/>
                </a:lnTo>
                <a:lnTo>
                  <a:pt x="2584406" y="1400489"/>
                </a:lnTo>
                <a:lnTo>
                  <a:pt x="2588696" y="1294333"/>
                </a:lnTo>
                <a:lnTo>
                  <a:pt x="2584406" y="1188176"/>
                </a:lnTo>
                <a:lnTo>
                  <a:pt x="2571756" y="1084383"/>
                </a:lnTo>
                <a:lnTo>
                  <a:pt x="2551080" y="983287"/>
                </a:lnTo>
                <a:lnTo>
                  <a:pt x="2522711" y="885221"/>
                </a:lnTo>
                <a:lnTo>
                  <a:pt x="2486982" y="790517"/>
                </a:lnTo>
                <a:lnTo>
                  <a:pt x="2444227" y="699509"/>
                </a:lnTo>
                <a:lnTo>
                  <a:pt x="2394777" y="612530"/>
                </a:lnTo>
                <a:lnTo>
                  <a:pt x="2338967" y="529913"/>
                </a:lnTo>
                <a:lnTo>
                  <a:pt x="2277130" y="451992"/>
                </a:lnTo>
                <a:lnTo>
                  <a:pt x="2209598" y="379098"/>
                </a:lnTo>
                <a:lnTo>
                  <a:pt x="2136704" y="311566"/>
                </a:lnTo>
                <a:lnTo>
                  <a:pt x="2058783" y="249729"/>
                </a:lnTo>
                <a:lnTo>
                  <a:pt x="1976166" y="193919"/>
                </a:lnTo>
                <a:lnTo>
                  <a:pt x="1889187" y="144469"/>
                </a:lnTo>
                <a:lnTo>
                  <a:pt x="1798179" y="101714"/>
                </a:lnTo>
                <a:lnTo>
                  <a:pt x="1703475" y="65985"/>
                </a:lnTo>
                <a:lnTo>
                  <a:pt x="1605409" y="37616"/>
                </a:lnTo>
                <a:lnTo>
                  <a:pt x="1504312" y="16940"/>
                </a:lnTo>
                <a:lnTo>
                  <a:pt x="1400520" y="4290"/>
                </a:lnTo>
                <a:lnTo>
                  <a:pt x="1294363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5957152" y="1370082"/>
            <a:ext cx="1471166" cy="1471166"/>
          </a:xfrm>
          <a:custGeom>
            <a:avLst/>
            <a:gdLst/>
            <a:ahLst/>
            <a:cxnLst/>
            <a:rect l="l" t="t" r="r" b="b"/>
            <a:pathLst>
              <a:path w="2092325" h="2092325">
                <a:moveTo>
                  <a:pt x="1056299" y="0"/>
                </a:moveTo>
                <a:lnTo>
                  <a:pt x="975478" y="2258"/>
                </a:lnTo>
                <a:lnTo>
                  <a:pt x="894676" y="10831"/>
                </a:lnTo>
                <a:lnTo>
                  <a:pt x="814264" y="25807"/>
                </a:lnTo>
                <a:lnTo>
                  <a:pt x="734611" y="47279"/>
                </a:lnTo>
                <a:lnTo>
                  <a:pt x="656087" y="75337"/>
                </a:lnTo>
                <a:lnTo>
                  <a:pt x="579063" y="110071"/>
                </a:lnTo>
                <a:lnTo>
                  <a:pt x="503907" y="151573"/>
                </a:lnTo>
                <a:lnTo>
                  <a:pt x="432341" y="199000"/>
                </a:lnTo>
                <a:lnTo>
                  <a:pt x="365910" y="251216"/>
                </a:lnTo>
                <a:lnTo>
                  <a:pt x="304705" y="307848"/>
                </a:lnTo>
                <a:lnTo>
                  <a:pt x="248816" y="368529"/>
                </a:lnTo>
                <a:lnTo>
                  <a:pt x="198334" y="432888"/>
                </a:lnTo>
                <a:lnTo>
                  <a:pt x="153349" y="500556"/>
                </a:lnTo>
                <a:lnTo>
                  <a:pt x="113952" y="571162"/>
                </a:lnTo>
                <a:lnTo>
                  <a:pt x="80235" y="644337"/>
                </a:lnTo>
                <a:lnTo>
                  <a:pt x="52286" y="719711"/>
                </a:lnTo>
                <a:lnTo>
                  <a:pt x="30198" y="796914"/>
                </a:lnTo>
                <a:lnTo>
                  <a:pt x="14060" y="875577"/>
                </a:lnTo>
                <a:lnTo>
                  <a:pt x="3964" y="955330"/>
                </a:lnTo>
                <a:lnTo>
                  <a:pt x="0" y="1035803"/>
                </a:lnTo>
                <a:lnTo>
                  <a:pt x="2258" y="1116627"/>
                </a:lnTo>
                <a:lnTo>
                  <a:pt x="10829" y="1197430"/>
                </a:lnTo>
                <a:lnTo>
                  <a:pt x="25805" y="1277845"/>
                </a:lnTo>
                <a:lnTo>
                  <a:pt x="47275" y="1357501"/>
                </a:lnTo>
                <a:lnTo>
                  <a:pt x="75330" y="1436028"/>
                </a:lnTo>
                <a:lnTo>
                  <a:pt x="110060" y="1513057"/>
                </a:lnTo>
                <a:lnTo>
                  <a:pt x="151558" y="1588217"/>
                </a:lnTo>
                <a:lnTo>
                  <a:pt x="198990" y="1659778"/>
                </a:lnTo>
                <a:lnTo>
                  <a:pt x="251208" y="1726206"/>
                </a:lnTo>
                <a:lnTo>
                  <a:pt x="307843" y="1787409"/>
                </a:lnTo>
                <a:lnTo>
                  <a:pt x="368526" y="1843296"/>
                </a:lnTo>
                <a:lnTo>
                  <a:pt x="432886" y="1893777"/>
                </a:lnTo>
                <a:lnTo>
                  <a:pt x="500554" y="1938760"/>
                </a:lnTo>
                <a:lnTo>
                  <a:pt x="571160" y="1978156"/>
                </a:lnTo>
                <a:lnTo>
                  <a:pt x="644335" y="2011874"/>
                </a:lnTo>
                <a:lnTo>
                  <a:pt x="719708" y="2039822"/>
                </a:lnTo>
                <a:lnTo>
                  <a:pt x="796911" y="2061910"/>
                </a:lnTo>
                <a:lnTo>
                  <a:pt x="875573" y="2078048"/>
                </a:lnTo>
                <a:lnTo>
                  <a:pt x="955324" y="2088144"/>
                </a:lnTo>
                <a:lnTo>
                  <a:pt x="1035796" y="2092108"/>
                </a:lnTo>
                <a:lnTo>
                  <a:pt x="1116617" y="2089849"/>
                </a:lnTo>
                <a:lnTo>
                  <a:pt x="1197420" y="2081277"/>
                </a:lnTo>
                <a:lnTo>
                  <a:pt x="1277833" y="2066300"/>
                </a:lnTo>
                <a:lnTo>
                  <a:pt x="1357488" y="2044828"/>
                </a:lnTo>
                <a:lnTo>
                  <a:pt x="1436014" y="2016771"/>
                </a:lnTo>
                <a:lnTo>
                  <a:pt x="1513042" y="1982037"/>
                </a:lnTo>
                <a:lnTo>
                  <a:pt x="1588202" y="1940535"/>
                </a:lnTo>
                <a:lnTo>
                  <a:pt x="1659768" y="1893107"/>
                </a:lnTo>
                <a:lnTo>
                  <a:pt x="1726199" y="1840892"/>
                </a:lnTo>
                <a:lnTo>
                  <a:pt x="1787404" y="1784259"/>
                </a:lnTo>
                <a:lnTo>
                  <a:pt x="1843293" y="1723579"/>
                </a:lnTo>
                <a:lnTo>
                  <a:pt x="1893775" y="1659220"/>
                </a:lnTo>
                <a:lnTo>
                  <a:pt x="1938760" y="1591552"/>
                </a:lnTo>
                <a:lnTo>
                  <a:pt x="1978156" y="1520946"/>
                </a:lnTo>
                <a:lnTo>
                  <a:pt x="2011874" y="1447771"/>
                </a:lnTo>
                <a:lnTo>
                  <a:pt x="2039822" y="1372397"/>
                </a:lnTo>
                <a:lnTo>
                  <a:pt x="2061911" y="1295194"/>
                </a:lnTo>
                <a:lnTo>
                  <a:pt x="2078048" y="1216531"/>
                </a:lnTo>
                <a:lnTo>
                  <a:pt x="2088145" y="1136778"/>
                </a:lnTo>
                <a:lnTo>
                  <a:pt x="2092109" y="1056305"/>
                </a:lnTo>
                <a:lnTo>
                  <a:pt x="2089851" y="975481"/>
                </a:lnTo>
                <a:lnTo>
                  <a:pt x="2081279" y="894677"/>
                </a:lnTo>
                <a:lnTo>
                  <a:pt x="2066304" y="814263"/>
                </a:lnTo>
                <a:lnTo>
                  <a:pt x="2044834" y="734607"/>
                </a:lnTo>
                <a:lnTo>
                  <a:pt x="2016779" y="656080"/>
                </a:lnTo>
                <a:lnTo>
                  <a:pt x="1982048" y="579051"/>
                </a:lnTo>
                <a:lnTo>
                  <a:pt x="1940551" y="503891"/>
                </a:lnTo>
                <a:lnTo>
                  <a:pt x="1893119" y="432329"/>
                </a:lnTo>
                <a:lnTo>
                  <a:pt x="1840900" y="365902"/>
                </a:lnTo>
                <a:lnTo>
                  <a:pt x="1784263" y="304699"/>
                </a:lnTo>
                <a:lnTo>
                  <a:pt x="1723580" y="248812"/>
                </a:lnTo>
                <a:lnTo>
                  <a:pt x="1659218" y="198331"/>
                </a:lnTo>
                <a:lnTo>
                  <a:pt x="1591549" y="153348"/>
                </a:lnTo>
                <a:lnTo>
                  <a:pt x="1520941" y="113952"/>
                </a:lnTo>
                <a:lnTo>
                  <a:pt x="1447765" y="80234"/>
                </a:lnTo>
                <a:lnTo>
                  <a:pt x="1372390" y="52286"/>
                </a:lnTo>
                <a:lnTo>
                  <a:pt x="1295186" y="30197"/>
                </a:lnTo>
                <a:lnTo>
                  <a:pt x="1216524" y="14060"/>
                </a:lnTo>
                <a:lnTo>
                  <a:pt x="1136771" y="3964"/>
                </a:lnTo>
                <a:lnTo>
                  <a:pt x="1056299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2599587" y="637842"/>
            <a:ext cx="1471166" cy="1471166"/>
          </a:xfrm>
          <a:custGeom>
            <a:avLst/>
            <a:gdLst/>
            <a:ahLst/>
            <a:cxnLst/>
            <a:rect l="l" t="t" r="r" b="b"/>
            <a:pathLst>
              <a:path w="2092325" h="2092325">
                <a:moveTo>
                  <a:pt x="1056305" y="0"/>
                </a:moveTo>
                <a:lnTo>
                  <a:pt x="975483" y="2258"/>
                </a:lnTo>
                <a:lnTo>
                  <a:pt x="894680" y="10830"/>
                </a:lnTo>
                <a:lnTo>
                  <a:pt x="814267" y="25806"/>
                </a:lnTo>
                <a:lnTo>
                  <a:pt x="734612" y="47278"/>
                </a:lnTo>
                <a:lnTo>
                  <a:pt x="656086" y="75336"/>
                </a:lnTo>
                <a:lnTo>
                  <a:pt x="579058" y="110070"/>
                </a:lnTo>
                <a:lnTo>
                  <a:pt x="503898" y="151571"/>
                </a:lnTo>
                <a:lnTo>
                  <a:pt x="432332" y="199003"/>
                </a:lnTo>
                <a:lnTo>
                  <a:pt x="365902" y="251222"/>
                </a:lnTo>
                <a:lnTo>
                  <a:pt x="304697" y="307857"/>
                </a:lnTo>
                <a:lnTo>
                  <a:pt x="248808" y="368540"/>
                </a:lnTo>
                <a:lnTo>
                  <a:pt x="198326" y="432900"/>
                </a:lnTo>
                <a:lnTo>
                  <a:pt x="153341" y="500568"/>
                </a:lnTo>
                <a:lnTo>
                  <a:pt x="113945" y="571174"/>
                </a:lnTo>
                <a:lnTo>
                  <a:pt x="80228" y="644349"/>
                </a:lnTo>
                <a:lnTo>
                  <a:pt x="52281" y="719722"/>
                </a:lnTo>
                <a:lnTo>
                  <a:pt x="30193" y="796924"/>
                </a:lnTo>
                <a:lnTo>
                  <a:pt x="14057" y="875586"/>
                </a:lnTo>
                <a:lnTo>
                  <a:pt x="3962" y="955338"/>
                </a:lnTo>
                <a:lnTo>
                  <a:pt x="0" y="1035809"/>
                </a:lnTo>
                <a:lnTo>
                  <a:pt x="2260" y="1116631"/>
                </a:lnTo>
                <a:lnTo>
                  <a:pt x="10834" y="1197433"/>
                </a:lnTo>
                <a:lnTo>
                  <a:pt x="25812" y="1277847"/>
                </a:lnTo>
                <a:lnTo>
                  <a:pt x="47285" y="1357501"/>
                </a:lnTo>
                <a:lnTo>
                  <a:pt x="75343" y="1436027"/>
                </a:lnTo>
                <a:lnTo>
                  <a:pt x="110078" y="1513055"/>
                </a:lnTo>
                <a:lnTo>
                  <a:pt x="151580" y="1588216"/>
                </a:lnTo>
                <a:lnTo>
                  <a:pt x="199008" y="1659781"/>
                </a:lnTo>
                <a:lnTo>
                  <a:pt x="251223" y="1726212"/>
                </a:lnTo>
                <a:lnTo>
                  <a:pt x="307856" y="1787417"/>
                </a:lnTo>
                <a:lnTo>
                  <a:pt x="368536" y="1843306"/>
                </a:lnTo>
                <a:lnTo>
                  <a:pt x="432895" y="1893789"/>
                </a:lnTo>
                <a:lnTo>
                  <a:pt x="500562" y="1938773"/>
                </a:lnTo>
                <a:lnTo>
                  <a:pt x="571168" y="1978170"/>
                </a:lnTo>
                <a:lnTo>
                  <a:pt x="644342" y="2011888"/>
                </a:lnTo>
                <a:lnTo>
                  <a:pt x="719715" y="2039836"/>
                </a:lnTo>
                <a:lnTo>
                  <a:pt x="796918" y="2061924"/>
                </a:lnTo>
                <a:lnTo>
                  <a:pt x="875579" y="2078062"/>
                </a:lnTo>
                <a:lnTo>
                  <a:pt x="955331" y="2088158"/>
                </a:lnTo>
                <a:lnTo>
                  <a:pt x="1035802" y="2092123"/>
                </a:lnTo>
                <a:lnTo>
                  <a:pt x="1116623" y="2089864"/>
                </a:lnTo>
                <a:lnTo>
                  <a:pt x="1197425" y="2081293"/>
                </a:lnTo>
                <a:lnTo>
                  <a:pt x="1277837" y="2066318"/>
                </a:lnTo>
                <a:lnTo>
                  <a:pt x="1357489" y="2044848"/>
                </a:lnTo>
                <a:lnTo>
                  <a:pt x="1436013" y="2016793"/>
                </a:lnTo>
                <a:lnTo>
                  <a:pt x="1513038" y="1982062"/>
                </a:lnTo>
                <a:lnTo>
                  <a:pt x="1588194" y="1940564"/>
                </a:lnTo>
                <a:lnTo>
                  <a:pt x="1659760" y="1893133"/>
                </a:lnTo>
                <a:lnTo>
                  <a:pt x="1726191" y="1840914"/>
                </a:lnTo>
                <a:lnTo>
                  <a:pt x="1787397" y="1784279"/>
                </a:lnTo>
                <a:lnTo>
                  <a:pt x="1843287" y="1723596"/>
                </a:lnTo>
                <a:lnTo>
                  <a:pt x="1893771" y="1659236"/>
                </a:lnTo>
                <a:lnTo>
                  <a:pt x="1938757" y="1591568"/>
                </a:lnTo>
                <a:lnTo>
                  <a:pt x="1978155" y="1520962"/>
                </a:lnTo>
                <a:lnTo>
                  <a:pt x="2011874" y="1447787"/>
                </a:lnTo>
                <a:lnTo>
                  <a:pt x="2039824" y="1372414"/>
                </a:lnTo>
                <a:lnTo>
                  <a:pt x="2061914" y="1295211"/>
                </a:lnTo>
                <a:lnTo>
                  <a:pt x="2078053" y="1216550"/>
                </a:lnTo>
                <a:lnTo>
                  <a:pt x="2088150" y="1136798"/>
                </a:lnTo>
                <a:lnTo>
                  <a:pt x="2092114" y="1056327"/>
                </a:lnTo>
                <a:lnTo>
                  <a:pt x="2089856" y="975505"/>
                </a:lnTo>
                <a:lnTo>
                  <a:pt x="2081284" y="894702"/>
                </a:lnTo>
                <a:lnTo>
                  <a:pt x="2066307" y="814289"/>
                </a:lnTo>
                <a:lnTo>
                  <a:pt x="2044836" y="734634"/>
                </a:lnTo>
                <a:lnTo>
                  <a:pt x="2016778" y="656108"/>
                </a:lnTo>
                <a:lnTo>
                  <a:pt x="1982044" y="579080"/>
                </a:lnTo>
                <a:lnTo>
                  <a:pt x="1940542" y="503920"/>
                </a:lnTo>
                <a:lnTo>
                  <a:pt x="1893111" y="432354"/>
                </a:lnTo>
                <a:lnTo>
                  <a:pt x="1840892" y="365923"/>
                </a:lnTo>
                <a:lnTo>
                  <a:pt x="1784257" y="304717"/>
                </a:lnTo>
                <a:lnTo>
                  <a:pt x="1723574" y="248826"/>
                </a:lnTo>
                <a:lnTo>
                  <a:pt x="1659214" y="198343"/>
                </a:lnTo>
                <a:lnTo>
                  <a:pt x="1591546" y="153357"/>
                </a:lnTo>
                <a:lnTo>
                  <a:pt x="1520940" y="113959"/>
                </a:lnTo>
                <a:lnTo>
                  <a:pt x="1447765" y="80239"/>
                </a:lnTo>
                <a:lnTo>
                  <a:pt x="1372392" y="52290"/>
                </a:lnTo>
                <a:lnTo>
                  <a:pt x="1295189" y="30200"/>
                </a:lnTo>
                <a:lnTo>
                  <a:pt x="1216528" y="14061"/>
                </a:lnTo>
                <a:lnTo>
                  <a:pt x="1136776" y="3964"/>
                </a:lnTo>
                <a:lnTo>
                  <a:pt x="1056305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1724481" y="3727519"/>
            <a:ext cx="1471166" cy="1471166"/>
          </a:xfrm>
          <a:custGeom>
            <a:avLst/>
            <a:gdLst/>
            <a:ahLst/>
            <a:cxnLst/>
            <a:rect l="l" t="t" r="r" b="b"/>
            <a:pathLst>
              <a:path w="2092325" h="2092325">
                <a:moveTo>
                  <a:pt x="1056298" y="0"/>
                </a:moveTo>
                <a:lnTo>
                  <a:pt x="975476" y="2258"/>
                </a:lnTo>
                <a:lnTo>
                  <a:pt x="894675" y="10831"/>
                </a:lnTo>
                <a:lnTo>
                  <a:pt x="814262" y="25807"/>
                </a:lnTo>
                <a:lnTo>
                  <a:pt x="734610" y="47279"/>
                </a:lnTo>
                <a:lnTo>
                  <a:pt x="656086" y="75337"/>
                </a:lnTo>
                <a:lnTo>
                  <a:pt x="579061" y="110071"/>
                </a:lnTo>
                <a:lnTo>
                  <a:pt x="503905" y="151573"/>
                </a:lnTo>
                <a:lnTo>
                  <a:pt x="432340" y="199000"/>
                </a:lnTo>
                <a:lnTo>
                  <a:pt x="365910" y="251216"/>
                </a:lnTo>
                <a:lnTo>
                  <a:pt x="304705" y="307848"/>
                </a:lnTo>
                <a:lnTo>
                  <a:pt x="248816" y="368529"/>
                </a:lnTo>
                <a:lnTo>
                  <a:pt x="198334" y="432888"/>
                </a:lnTo>
                <a:lnTo>
                  <a:pt x="153349" y="500555"/>
                </a:lnTo>
                <a:lnTo>
                  <a:pt x="113953" y="571161"/>
                </a:lnTo>
                <a:lnTo>
                  <a:pt x="80235" y="644336"/>
                </a:lnTo>
                <a:lnTo>
                  <a:pt x="52286" y="719709"/>
                </a:lnTo>
                <a:lnTo>
                  <a:pt x="30198" y="796912"/>
                </a:lnTo>
                <a:lnTo>
                  <a:pt x="14060" y="875575"/>
                </a:lnTo>
                <a:lnTo>
                  <a:pt x="3964" y="955327"/>
                </a:lnTo>
                <a:lnTo>
                  <a:pt x="0" y="1035799"/>
                </a:lnTo>
                <a:lnTo>
                  <a:pt x="2258" y="1116621"/>
                </a:lnTo>
                <a:lnTo>
                  <a:pt x="10830" y="1197424"/>
                </a:lnTo>
                <a:lnTo>
                  <a:pt x="25806" y="1277837"/>
                </a:lnTo>
                <a:lnTo>
                  <a:pt x="47277" y="1357492"/>
                </a:lnTo>
                <a:lnTo>
                  <a:pt x="75334" y="1436017"/>
                </a:lnTo>
                <a:lnTo>
                  <a:pt x="110066" y="1513043"/>
                </a:lnTo>
                <a:lnTo>
                  <a:pt x="151566" y="1588202"/>
                </a:lnTo>
                <a:lnTo>
                  <a:pt x="198995" y="1659767"/>
                </a:lnTo>
                <a:lnTo>
                  <a:pt x="251211" y="1726198"/>
                </a:lnTo>
                <a:lnTo>
                  <a:pt x="307845" y="1787403"/>
                </a:lnTo>
                <a:lnTo>
                  <a:pt x="368526" y="1843292"/>
                </a:lnTo>
                <a:lnTo>
                  <a:pt x="432885" y="1893774"/>
                </a:lnTo>
                <a:lnTo>
                  <a:pt x="500552" y="1938759"/>
                </a:lnTo>
                <a:lnTo>
                  <a:pt x="571158" y="1978155"/>
                </a:lnTo>
                <a:lnTo>
                  <a:pt x="644332" y="2011873"/>
                </a:lnTo>
                <a:lnTo>
                  <a:pt x="719705" y="2039821"/>
                </a:lnTo>
                <a:lnTo>
                  <a:pt x="796907" y="2061909"/>
                </a:lnTo>
                <a:lnTo>
                  <a:pt x="875569" y="2078046"/>
                </a:lnTo>
                <a:lnTo>
                  <a:pt x="955321" y="2088142"/>
                </a:lnTo>
                <a:lnTo>
                  <a:pt x="1035793" y="2092106"/>
                </a:lnTo>
                <a:lnTo>
                  <a:pt x="1116615" y="2089846"/>
                </a:lnTo>
                <a:lnTo>
                  <a:pt x="1197417" y="2081273"/>
                </a:lnTo>
                <a:lnTo>
                  <a:pt x="1277831" y="2066296"/>
                </a:lnTo>
                <a:lnTo>
                  <a:pt x="1357486" y="2044824"/>
                </a:lnTo>
                <a:lnTo>
                  <a:pt x="1436012" y="2016767"/>
                </a:lnTo>
                <a:lnTo>
                  <a:pt x="1513041" y="1982033"/>
                </a:lnTo>
                <a:lnTo>
                  <a:pt x="1588201" y="1940532"/>
                </a:lnTo>
                <a:lnTo>
                  <a:pt x="1659767" y="1893104"/>
                </a:lnTo>
                <a:lnTo>
                  <a:pt x="1726197" y="1840889"/>
                </a:lnTo>
                <a:lnTo>
                  <a:pt x="1787403" y="1784257"/>
                </a:lnTo>
                <a:lnTo>
                  <a:pt x="1843292" y="1723576"/>
                </a:lnTo>
                <a:lnTo>
                  <a:pt x="1893774" y="1659217"/>
                </a:lnTo>
                <a:lnTo>
                  <a:pt x="1938758" y="1591550"/>
                </a:lnTo>
                <a:lnTo>
                  <a:pt x="1978155" y="1520944"/>
                </a:lnTo>
                <a:lnTo>
                  <a:pt x="2011873" y="1447769"/>
                </a:lnTo>
                <a:lnTo>
                  <a:pt x="2039821" y="1372395"/>
                </a:lnTo>
                <a:lnTo>
                  <a:pt x="2061910" y="1295192"/>
                </a:lnTo>
                <a:lnTo>
                  <a:pt x="2078047" y="1216529"/>
                </a:lnTo>
                <a:lnTo>
                  <a:pt x="2088143" y="1136777"/>
                </a:lnTo>
                <a:lnTo>
                  <a:pt x="2092108" y="1056304"/>
                </a:lnTo>
                <a:lnTo>
                  <a:pt x="2089850" y="975481"/>
                </a:lnTo>
                <a:lnTo>
                  <a:pt x="2081278" y="894677"/>
                </a:lnTo>
                <a:lnTo>
                  <a:pt x="2066303" y="814262"/>
                </a:lnTo>
                <a:lnTo>
                  <a:pt x="2044833" y="734607"/>
                </a:lnTo>
                <a:lnTo>
                  <a:pt x="2016778" y="656080"/>
                </a:lnTo>
                <a:lnTo>
                  <a:pt x="1982047" y="579051"/>
                </a:lnTo>
                <a:lnTo>
                  <a:pt x="1940550" y="503891"/>
                </a:lnTo>
                <a:lnTo>
                  <a:pt x="1893118" y="432329"/>
                </a:lnTo>
                <a:lnTo>
                  <a:pt x="1840898" y="365902"/>
                </a:lnTo>
                <a:lnTo>
                  <a:pt x="1784262" y="304699"/>
                </a:lnTo>
                <a:lnTo>
                  <a:pt x="1723578" y="248812"/>
                </a:lnTo>
                <a:lnTo>
                  <a:pt x="1659217" y="198331"/>
                </a:lnTo>
                <a:lnTo>
                  <a:pt x="1591547" y="153348"/>
                </a:lnTo>
                <a:lnTo>
                  <a:pt x="1520940" y="113952"/>
                </a:lnTo>
                <a:lnTo>
                  <a:pt x="1447764" y="80234"/>
                </a:lnTo>
                <a:lnTo>
                  <a:pt x="1372389" y="52286"/>
                </a:lnTo>
                <a:lnTo>
                  <a:pt x="1295185" y="30197"/>
                </a:lnTo>
                <a:lnTo>
                  <a:pt x="1216522" y="14060"/>
                </a:lnTo>
                <a:lnTo>
                  <a:pt x="1136770" y="3964"/>
                </a:lnTo>
                <a:lnTo>
                  <a:pt x="1056298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 txBox="1"/>
          <p:nvPr/>
        </p:nvSpPr>
        <p:spPr>
          <a:xfrm>
            <a:off x="1787316" y="3277108"/>
            <a:ext cx="4779839" cy="2746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300" marR="1252085" indent="78953"/>
            <a:r>
              <a:rPr sz="1687" b="1" spc="-67" dirty="0">
                <a:solidFill>
                  <a:srgbClr val="FFFFFF"/>
                </a:solidFill>
                <a:latin typeface="Arial"/>
                <a:cs typeface="Arial"/>
              </a:rPr>
              <a:t>Sistema</a:t>
            </a:r>
            <a:r>
              <a:rPr sz="1687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87" b="1" spc="-42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87" b="1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87" b="1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87" b="1" spc="-8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87" b="1" spc="-10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87" b="1" spc="-35" dirty="0">
                <a:solidFill>
                  <a:srgbClr val="FFFFFF"/>
                </a:solidFill>
                <a:latin typeface="Arial"/>
                <a:cs typeface="Arial"/>
              </a:rPr>
              <a:t>editación</a:t>
            </a:r>
            <a:endParaRPr sz="1687" dirty="0">
              <a:latin typeface="Arial"/>
              <a:cs typeface="Arial"/>
            </a:endParaRPr>
          </a:p>
          <a:p>
            <a:pPr marL="8929" marR="3440888" algn="ctr">
              <a:spcBef>
                <a:spcPts val="1494"/>
              </a:spcBef>
            </a:pPr>
            <a:r>
              <a:rPr lang="es-CO" sz="1477" spc="-28" dirty="0">
                <a:solidFill>
                  <a:srgbClr val="34495E"/>
                </a:solidFill>
                <a:latin typeface="Calibri"/>
                <a:cs typeface="Calibri"/>
              </a:rPr>
              <a:t>Transparencia y Rendición Social Pública de Cuentas - RSPC</a:t>
            </a:r>
            <a:endParaRPr sz="1477" dirty="0">
              <a:latin typeface="Calibri"/>
              <a:cs typeface="Calibri"/>
            </a:endParaRPr>
          </a:p>
          <a:p>
            <a:pPr>
              <a:spcBef>
                <a:spcPts val="22"/>
              </a:spcBef>
            </a:pPr>
            <a:endParaRPr sz="1406" dirty="0">
              <a:latin typeface="Times New Roman"/>
              <a:cs typeface="Times New Roman"/>
            </a:endParaRPr>
          </a:p>
          <a:p>
            <a:pPr marL="3623773" marR="3572" algn="ctr"/>
            <a:r>
              <a:rPr lang="es-CO" sz="1477" spc="53" dirty="0">
                <a:solidFill>
                  <a:srgbClr val="34495E"/>
                </a:solidFill>
                <a:latin typeface="Calibri"/>
                <a:cs typeface="Calibri"/>
              </a:rPr>
              <a:t>Confianza</a:t>
            </a:r>
          </a:p>
          <a:p>
            <a:pPr marL="3623773" marR="3572" algn="ctr"/>
            <a:r>
              <a:rPr sz="1477" spc="53" dirty="0" err="1">
                <a:solidFill>
                  <a:srgbClr val="34495E"/>
                </a:solidFill>
                <a:latin typeface="Calibri"/>
                <a:cs typeface="Calibri"/>
              </a:rPr>
              <a:t>A</a:t>
            </a:r>
            <a:r>
              <a:rPr sz="1477" spc="4" dirty="0" err="1">
                <a:solidFill>
                  <a:srgbClr val="34495E"/>
                </a:solidFill>
                <a:latin typeface="Calibri"/>
                <a:cs typeface="Calibri"/>
              </a:rPr>
              <a:t>sociatividad</a:t>
            </a:r>
            <a:r>
              <a:rPr sz="1477" spc="4" dirty="0">
                <a:solidFill>
                  <a:srgbClr val="34495E"/>
                </a:solidFill>
                <a:latin typeface="Calibri"/>
                <a:cs typeface="Calibri"/>
              </a:rPr>
              <a:t> Solidaria </a:t>
            </a:r>
            <a:r>
              <a:rPr sz="1477" spc="-102" dirty="0">
                <a:solidFill>
                  <a:srgbClr val="34495E"/>
                </a:solidFill>
                <a:latin typeface="Calibri"/>
                <a:cs typeface="Calibri"/>
              </a:rPr>
              <a:t>T</a:t>
            </a:r>
            <a:r>
              <a:rPr sz="1477" spc="-14" dirty="0">
                <a:solidFill>
                  <a:srgbClr val="34495E"/>
                </a:solidFill>
                <a:latin typeface="Calibri"/>
                <a:cs typeface="Calibri"/>
              </a:rPr>
              <a:t>erritorio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5378" y="1150622"/>
            <a:ext cx="4683829" cy="113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568" marR="3545261" indent="-57094"/>
            <a:r>
              <a:rPr sz="1477" spc="14" dirty="0">
                <a:solidFill>
                  <a:srgbClr val="34495E"/>
                </a:solidFill>
                <a:latin typeface="Calibri"/>
                <a:cs typeface="Calibri"/>
              </a:rPr>
              <a:t>Autonomía del</a:t>
            </a:r>
            <a:r>
              <a:rPr lang="es-ES_tradnl" sz="1477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dirty="0">
                <a:solidFill>
                  <a:srgbClr val="34495E"/>
                </a:solidFill>
                <a:latin typeface="Calibri"/>
                <a:cs typeface="Calibri"/>
              </a:rPr>
              <a:t>sector</a:t>
            </a:r>
            <a:endParaRPr sz="1477" dirty="0">
              <a:latin typeface="Calibri"/>
              <a:cs typeface="Calibri"/>
            </a:endParaRPr>
          </a:p>
          <a:p>
            <a:pPr>
              <a:spcBef>
                <a:spcPts val="19"/>
              </a:spcBef>
            </a:pPr>
            <a:endParaRPr sz="1477" dirty="0">
              <a:latin typeface="Times New Roman"/>
              <a:cs typeface="Times New Roman"/>
            </a:endParaRPr>
          </a:p>
          <a:p>
            <a:pPr marL="3278966" marR="3572" indent="-128011"/>
            <a:r>
              <a:rPr sz="1477" spc="11" dirty="0">
                <a:solidFill>
                  <a:srgbClr val="34495E"/>
                </a:solidFill>
                <a:latin typeface="Calibri"/>
                <a:cs typeface="Calibri"/>
              </a:rPr>
              <a:t>Auto-evaluación </a:t>
            </a:r>
            <a:r>
              <a:rPr sz="1477" spc="18" dirty="0">
                <a:solidFill>
                  <a:srgbClr val="34495E"/>
                </a:solidFill>
                <a:latin typeface="Calibri"/>
                <a:cs typeface="Calibri"/>
              </a:rPr>
              <a:t>Auto-gestión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5419" y="4149032"/>
            <a:ext cx="117425" cy="116979"/>
          </a:xfrm>
          <a:custGeom>
            <a:avLst/>
            <a:gdLst/>
            <a:ahLst/>
            <a:cxnLst/>
            <a:rect l="l" t="t" r="r" b="b"/>
            <a:pathLst>
              <a:path w="167005" h="166370">
                <a:moveTo>
                  <a:pt x="72079" y="0"/>
                </a:moveTo>
                <a:lnTo>
                  <a:pt x="35106" y="14977"/>
                </a:lnTo>
                <a:lnTo>
                  <a:pt x="9421" y="46531"/>
                </a:lnTo>
                <a:lnTo>
                  <a:pt x="0" y="91091"/>
                </a:lnTo>
                <a:lnTo>
                  <a:pt x="2528" y="104821"/>
                </a:lnTo>
                <a:lnTo>
                  <a:pt x="22588" y="139927"/>
                </a:lnTo>
                <a:lnTo>
                  <a:pt x="57926" y="161775"/>
                </a:lnTo>
                <a:lnTo>
                  <a:pt x="87792" y="166350"/>
                </a:lnTo>
                <a:lnTo>
                  <a:pt x="102086" y="164330"/>
                </a:lnTo>
                <a:lnTo>
                  <a:pt x="138848" y="145254"/>
                </a:lnTo>
                <a:lnTo>
                  <a:pt x="161916" y="111131"/>
                </a:lnTo>
                <a:lnTo>
                  <a:pt x="166822" y="82867"/>
                </a:lnTo>
                <a:lnTo>
                  <a:pt x="165738" y="69470"/>
                </a:lnTo>
                <a:lnTo>
                  <a:pt x="150015" y="33649"/>
                </a:lnTo>
                <a:lnTo>
                  <a:pt x="117832" y="8883"/>
                </a:lnTo>
                <a:lnTo>
                  <a:pt x="7207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769374" y="4280829"/>
            <a:ext cx="277267" cy="495598"/>
          </a:xfrm>
          <a:custGeom>
            <a:avLst/>
            <a:gdLst/>
            <a:ahLst/>
            <a:cxnLst/>
            <a:rect l="l" t="t" r="r" b="b"/>
            <a:pathLst>
              <a:path w="394334" h="704850">
                <a:moveTo>
                  <a:pt x="113156" y="0"/>
                </a:moveTo>
                <a:lnTo>
                  <a:pt x="68752" y="11853"/>
                </a:lnTo>
                <a:lnTo>
                  <a:pt x="42664" y="43127"/>
                </a:lnTo>
                <a:lnTo>
                  <a:pt x="26563" y="89266"/>
                </a:lnTo>
                <a:lnTo>
                  <a:pt x="17079" y="128086"/>
                </a:lnTo>
                <a:lnTo>
                  <a:pt x="8541" y="177815"/>
                </a:lnTo>
                <a:lnTo>
                  <a:pt x="4077" y="217179"/>
                </a:lnTo>
                <a:lnTo>
                  <a:pt x="1089" y="261620"/>
                </a:lnTo>
                <a:lnTo>
                  <a:pt x="0" y="311228"/>
                </a:lnTo>
                <a:lnTo>
                  <a:pt x="1181" y="324615"/>
                </a:lnTo>
                <a:lnTo>
                  <a:pt x="4596" y="337234"/>
                </a:lnTo>
                <a:lnTo>
                  <a:pt x="10054" y="348890"/>
                </a:lnTo>
                <a:lnTo>
                  <a:pt x="17361" y="359387"/>
                </a:lnTo>
                <a:lnTo>
                  <a:pt x="34101" y="662979"/>
                </a:lnTo>
                <a:lnTo>
                  <a:pt x="36886" y="676711"/>
                </a:lnTo>
                <a:lnTo>
                  <a:pt x="43497" y="688662"/>
                </a:lnTo>
                <a:lnTo>
                  <a:pt x="53287" y="698096"/>
                </a:lnTo>
                <a:lnTo>
                  <a:pt x="65612" y="704277"/>
                </a:lnTo>
                <a:lnTo>
                  <a:pt x="82420" y="704263"/>
                </a:lnTo>
                <a:lnTo>
                  <a:pt x="116753" y="686108"/>
                </a:lnTo>
                <a:lnTo>
                  <a:pt x="144603" y="341098"/>
                </a:lnTo>
                <a:lnTo>
                  <a:pt x="148631" y="329229"/>
                </a:lnTo>
                <a:lnTo>
                  <a:pt x="150616" y="316525"/>
                </a:lnTo>
                <a:lnTo>
                  <a:pt x="150766" y="300893"/>
                </a:lnTo>
                <a:lnTo>
                  <a:pt x="151085" y="286145"/>
                </a:lnTo>
                <a:lnTo>
                  <a:pt x="152964" y="246697"/>
                </a:lnTo>
                <a:lnTo>
                  <a:pt x="158020" y="207657"/>
                </a:lnTo>
                <a:lnTo>
                  <a:pt x="377273" y="207657"/>
                </a:lnTo>
                <a:lnTo>
                  <a:pt x="380556" y="205070"/>
                </a:lnTo>
                <a:lnTo>
                  <a:pt x="388009" y="195410"/>
                </a:lnTo>
                <a:lnTo>
                  <a:pt x="392446" y="184721"/>
                </a:lnTo>
                <a:lnTo>
                  <a:pt x="393812" y="173434"/>
                </a:lnTo>
                <a:lnTo>
                  <a:pt x="392051" y="161976"/>
                </a:lnTo>
                <a:lnTo>
                  <a:pt x="391192" y="159346"/>
                </a:lnTo>
                <a:lnTo>
                  <a:pt x="385295" y="148072"/>
                </a:lnTo>
                <a:lnTo>
                  <a:pt x="384558" y="147299"/>
                </a:lnTo>
                <a:lnTo>
                  <a:pt x="253138" y="147299"/>
                </a:lnTo>
                <a:lnTo>
                  <a:pt x="241702" y="146293"/>
                </a:lnTo>
                <a:lnTo>
                  <a:pt x="198417" y="120885"/>
                </a:lnTo>
                <a:lnTo>
                  <a:pt x="186304" y="100859"/>
                </a:lnTo>
                <a:lnTo>
                  <a:pt x="187878" y="86823"/>
                </a:lnTo>
                <a:lnTo>
                  <a:pt x="187659" y="73236"/>
                </a:lnTo>
                <a:lnTo>
                  <a:pt x="169963" y="26628"/>
                </a:lnTo>
                <a:lnTo>
                  <a:pt x="138680" y="4832"/>
                </a:lnTo>
                <a:lnTo>
                  <a:pt x="125757" y="1444"/>
                </a:lnTo>
                <a:lnTo>
                  <a:pt x="113156" y="0"/>
                </a:lnTo>
                <a:close/>
              </a:path>
              <a:path w="394334" h="704850">
                <a:moveTo>
                  <a:pt x="377273" y="207657"/>
                </a:moveTo>
                <a:lnTo>
                  <a:pt x="158020" y="207657"/>
                </a:lnTo>
                <a:lnTo>
                  <a:pt x="159114" y="208663"/>
                </a:lnTo>
                <a:lnTo>
                  <a:pt x="193381" y="226869"/>
                </a:lnTo>
                <a:lnTo>
                  <a:pt x="230697" y="236224"/>
                </a:lnTo>
                <a:lnTo>
                  <a:pt x="244057" y="237552"/>
                </a:lnTo>
                <a:lnTo>
                  <a:pt x="258004" y="237447"/>
                </a:lnTo>
                <a:lnTo>
                  <a:pt x="296792" y="234268"/>
                </a:lnTo>
                <a:lnTo>
                  <a:pt x="344849" y="223452"/>
                </a:lnTo>
                <a:lnTo>
                  <a:pt x="377273" y="207657"/>
                </a:lnTo>
                <a:close/>
              </a:path>
              <a:path w="394334" h="704850">
                <a:moveTo>
                  <a:pt x="354726" y="129774"/>
                </a:moveTo>
                <a:lnTo>
                  <a:pt x="342371" y="129808"/>
                </a:lnTo>
                <a:lnTo>
                  <a:pt x="329431" y="134002"/>
                </a:lnTo>
                <a:lnTo>
                  <a:pt x="316366" y="137852"/>
                </a:lnTo>
                <a:lnTo>
                  <a:pt x="277559" y="146015"/>
                </a:lnTo>
                <a:lnTo>
                  <a:pt x="253138" y="147299"/>
                </a:lnTo>
                <a:lnTo>
                  <a:pt x="384558" y="147299"/>
                </a:lnTo>
                <a:lnTo>
                  <a:pt x="376826" y="139193"/>
                </a:lnTo>
                <a:lnTo>
                  <a:pt x="366423" y="132998"/>
                </a:lnTo>
                <a:lnTo>
                  <a:pt x="354726" y="129774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/>
          <p:nvPr/>
        </p:nvSpPr>
        <p:spPr>
          <a:xfrm>
            <a:off x="1207149" y="4149034"/>
            <a:ext cx="117425" cy="116979"/>
          </a:xfrm>
          <a:custGeom>
            <a:avLst/>
            <a:gdLst/>
            <a:ahLst/>
            <a:cxnLst/>
            <a:rect l="l" t="t" r="r" b="b"/>
            <a:pathLst>
              <a:path w="167005" h="166370">
                <a:moveTo>
                  <a:pt x="72067" y="0"/>
                </a:moveTo>
                <a:lnTo>
                  <a:pt x="35110" y="14988"/>
                </a:lnTo>
                <a:lnTo>
                  <a:pt x="9424" y="46546"/>
                </a:lnTo>
                <a:lnTo>
                  <a:pt x="0" y="91112"/>
                </a:lnTo>
                <a:lnTo>
                  <a:pt x="2535" y="104837"/>
                </a:lnTo>
                <a:lnTo>
                  <a:pt x="22616" y="139932"/>
                </a:lnTo>
                <a:lnTo>
                  <a:pt x="57964" y="161771"/>
                </a:lnTo>
                <a:lnTo>
                  <a:pt x="87823" y="166344"/>
                </a:lnTo>
                <a:lnTo>
                  <a:pt x="102116" y="164323"/>
                </a:lnTo>
                <a:lnTo>
                  <a:pt x="138878" y="145245"/>
                </a:lnTo>
                <a:lnTo>
                  <a:pt x="161949" y="111124"/>
                </a:lnTo>
                <a:lnTo>
                  <a:pt x="166856" y="82862"/>
                </a:lnTo>
                <a:lnTo>
                  <a:pt x="165766" y="69430"/>
                </a:lnTo>
                <a:lnTo>
                  <a:pt x="150028" y="33627"/>
                </a:lnTo>
                <a:lnTo>
                  <a:pt x="117833" y="8875"/>
                </a:lnTo>
                <a:lnTo>
                  <a:pt x="72067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object 21"/>
          <p:cNvSpPr/>
          <p:nvPr/>
        </p:nvSpPr>
        <p:spPr>
          <a:xfrm>
            <a:off x="1104695" y="4279708"/>
            <a:ext cx="275481" cy="498277"/>
          </a:xfrm>
          <a:custGeom>
            <a:avLst/>
            <a:gdLst/>
            <a:ahLst/>
            <a:cxnLst/>
            <a:rect l="l" t="t" r="r" b="b"/>
            <a:pathLst>
              <a:path w="391794" h="708659">
                <a:moveTo>
                  <a:pt x="386268" y="208485"/>
                </a:moveTo>
                <a:lnTo>
                  <a:pt x="235105" y="208485"/>
                </a:lnTo>
                <a:lnTo>
                  <a:pt x="236355" y="219197"/>
                </a:lnTo>
                <a:lnTo>
                  <a:pt x="237496" y="230452"/>
                </a:lnTo>
                <a:lnTo>
                  <a:pt x="240641" y="280810"/>
                </a:lnTo>
                <a:lnTo>
                  <a:pt x="241158" y="309372"/>
                </a:lnTo>
                <a:lnTo>
                  <a:pt x="242063" y="323753"/>
                </a:lnTo>
                <a:lnTo>
                  <a:pt x="244677" y="335645"/>
                </a:lnTo>
                <a:lnTo>
                  <a:pt x="267298" y="665624"/>
                </a:lnTo>
                <a:lnTo>
                  <a:pt x="270321" y="679247"/>
                </a:lnTo>
                <a:lnTo>
                  <a:pt x="277050" y="690916"/>
                </a:lnTo>
                <a:lnTo>
                  <a:pt x="286782" y="700018"/>
                </a:lnTo>
                <a:lnTo>
                  <a:pt x="298813" y="705940"/>
                </a:lnTo>
                <a:lnTo>
                  <a:pt x="312440" y="708071"/>
                </a:lnTo>
                <a:lnTo>
                  <a:pt x="327265" y="705086"/>
                </a:lnTo>
                <a:lnTo>
                  <a:pt x="339656" y="698517"/>
                </a:lnTo>
                <a:lnTo>
                  <a:pt x="349181" y="689026"/>
                </a:lnTo>
                <a:lnTo>
                  <a:pt x="355406" y="677273"/>
                </a:lnTo>
                <a:lnTo>
                  <a:pt x="370061" y="365975"/>
                </a:lnTo>
                <a:lnTo>
                  <a:pt x="378232" y="356238"/>
                </a:lnTo>
                <a:lnTo>
                  <a:pt x="384681" y="345192"/>
                </a:lnTo>
                <a:lnTo>
                  <a:pt x="389203" y="333038"/>
                </a:lnTo>
                <a:lnTo>
                  <a:pt x="391591" y="319979"/>
                </a:lnTo>
                <a:lnTo>
                  <a:pt x="391342" y="293507"/>
                </a:lnTo>
                <a:lnTo>
                  <a:pt x="390562" y="268443"/>
                </a:lnTo>
                <a:lnTo>
                  <a:pt x="389307" y="244775"/>
                </a:lnTo>
                <a:lnTo>
                  <a:pt x="387633" y="222488"/>
                </a:lnTo>
                <a:lnTo>
                  <a:pt x="386268" y="208485"/>
                </a:lnTo>
                <a:close/>
              </a:path>
              <a:path w="391794" h="708659">
                <a:moveTo>
                  <a:pt x="47133" y="131392"/>
                </a:moveTo>
                <a:lnTo>
                  <a:pt x="5277" y="151485"/>
                </a:lnTo>
                <a:lnTo>
                  <a:pt x="0" y="179438"/>
                </a:lnTo>
                <a:lnTo>
                  <a:pt x="1909" y="191368"/>
                </a:lnTo>
                <a:lnTo>
                  <a:pt x="36818" y="221461"/>
                </a:lnTo>
                <a:lnTo>
                  <a:pt x="76796" y="232766"/>
                </a:lnTo>
                <a:lnTo>
                  <a:pt x="123425" y="239346"/>
                </a:lnTo>
                <a:lnTo>
                  <a:pt x="139244" y="239061"/>
                </a:lnTo>
                <a:lnTo>
                  <a:pt x="180377" y="233727"/>
                </a:lnTo>
                <a:lnTo>
                  <a:pt x="223867" y="216123"/>
                </a:lnTo>
                <a:lnTo>
                  <a:pt x="235105" y="208485"/>
                </a:lnTo>
                <a:lnTo>
                  <a:pt x="386268" y="208485"/>
                </a:lnTo>
                <a:lnTo>
                  <a:pt x="385594" y="201570"/>
                </a:lnTo>
                <a:lnTo>
                  <a:pt x="383245" y="182007"/>
                </a:lnTo>
                <a:lnTo>
                  <a:pt x="380642" y="163786"/>
                </a:lnTo>
                <a:lnTo>
                  <a:pt x="377965" y="147649"/>
                </a:lnTo>
                <a:lnTo>
                  <a:pt x="129462" y="147649"/>
                </a:lnTo>
                <a:lnTo>
                  <a:pt x="117211" y="147267"/>
                </a:lnTo>
                <a:lnTo>
                  <a:pt x="70522" y="137701"/>
                </a:lnTo>
                <a:lnTo>
                  <a:pt x="59957" y="134154"/>
                </a:lnTo>
                <a:lnTo>
                  <a:pt x="47133" y="131392"/>
                </a:lnTo>
                <a:close/>
              </a:path>
              <a:path w="391794" h="708659">
                <a:moveTo>
                  <a:pt x="280702" y="0"/>
                </a:moveTo>
                <a:lnTo>
                  <a:pt x="243549" y="11048"/>
                </a:lnTo>
                <a:lnTo>
                  <a:pt x="215801" y="38761"/>
                </a:lnTo>
                <a:lnTo>
                  <a:pt x="205314" y="72343"/>
                </a:lnTo>
                <a:lnTo>
                  <a:pt x="205663" y="84027"/>
                </a:lnTo>
                <a:lnTo>
                  <a:pt x="207937" y="95665"/>
                </a:lnTo>
                <a:lnTo>
                  <a:pt x="203228" y="107475"/>
                </a:lnTo>
                <a:lnTo>
                  <a:pt x="177617" y="136018"/>
                </a:lnTo>
                <a:lnTo>
                  <a:pt x="129462" y="147649"/>
                </a:lnTo>
                <a:lnTo>
                  <a:pt x="377965" y="147649"/>
                </a:lnTo>
                <a:lnTo>
                  <a:pt x="368787" y="104060"/>
                </a:lnTo>
                <a:lnTo>
                  <a:pt x="357268" y="64752"/>
                </a:lnTo>
                <a:lnTo>
                  <a:pt x="334482" y="22675"/>
                </a:lnTo>
                <a:lnTo>
                  <a:pt x="292639" y="983"/>
                </a:lnTo>
                <a:lnTo>
                  <a:pt x="28070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object 22"/>
          <p:cNvSpPr/>
          <p:nvPr/>
        </p:nvSpPr>
        <p:spPr>
          <a:xfrm>
            <a:off x="985252" y="4523022"/>
            <a:ext cx="164306" cy="151805"/>
          </a:xfrm>
          <a:custGeom>
            <a:avLst/>
            <a:gdLst/>
            <a:ahLst/>
            <a:cxnLst/>
            <a:rect l="l" t="t" r="r" b="b"/>
            <a:pathLst>
              <a:path w="233680" h="215900">
                <a:moveTo>
                  <a:pt x="21893" y="0"/>
                </a:moveTo>
                <a:lnTo>
                  <a:pt x="14858" y="1310"/>
                </a:lnTo>
                <a:lnTo>
                  <a:pt x="7915" y="2407"/>
                </a:lnTo>
                <a:lnTo>
                  <a:pt x="2557" y="7802"/>
                </a:lnTo>
                <a:lnTo>
                  <a:pt x="1630" y="14782"/>
                </a:lnTo>
                <a:lnTo>
                  <a:pt x="422" y="26170"/>
                </a:lnTo>
                <a:lnTo>
                  <a:pt x="0" y="38106"/>
                </a:lnTo>
                <a:lnTo>
                  <a:pt x="547" y="50439"/>
                </a:lnTo>
                <a:lnTo>
                  <a:pt x="9843" y="88330"/>
                </a:lnTo>
                <a:lnTo>
                  <a:pt x="41524" y="132233"/>
                </a:lnTo>
                <a:lnTo>
                  <a:pt x="82846" y="161797"/>
                </a:lnTo>
                <a:lnTo>
                  <a:pt x="123261" y="177073"/>
                </a:lnTo>
                <a:lnTo>
                  <a:pt x="127466" y="177978"/>
                </a:lnTo>
                <a:lnTo>
                  <a:pt x="129015" y="205404"/>
                </a:lnTo>
                <a:lnTo>
                  <a:pt x="129146" y="209184"/>
                </a:lnTo>
                <a:lnTo>
                  <a:pt x="131335" y="212719"/>
                </a:lnTo>
                <a:lnTo>
                  <a:pt x="134873" y="214182"/>
                </a:lnTo>
                <a:lnTo>
                  <a:pt x="138455" y="215859"/>
                </a:lnTo>
                <a:lnTo>
                  <a:pt x="142420" y="215097"/>
                </a:lnTo>
                <a:lnTo>
                  <a:pt x="145301" y="212354"/>
                </a:lnTo>
                <a:lnTo>
                  <a:pt x="223823" y="140390"/>
                </a:lnTo>
                <a:lnTo>
                  <a:pt x="229419" y="135148"/>
                </a:lnTo>
                <a:lnTo>
                  <a:pt x="232717" y="127863"/>
                </a:lnTo>
                <a:lnTo>
                  <a:pt x="233123" y="120121"/>
                </a:lnTo>
                <a:lnTo>
                  <a:pt x="233241" y="112349"/>
                </a:lnTo>
                <a:lnTo>
                  <a:pt x="230361" y="104881"/>
                </a:lnTo>
                <a:lnTo>
                  <a:pt x="225051" y="99212"/>
                </a:lnTo>
                <a:lnTo>
                  <a:pt x="192282" y="65041"/>
                </a:lnTo>
                <a:lnTo>
                  <a:pt x="86440" y="65041"/>
                </a:lnTo>
                <a:lnTo>
                  <a:pt x="78428" y="64277"/>
                </a:lnTo>
                <a:lnTo>
                  <a:pt x="44161" y="30143"/>
                </a:lnTo>
                <a:lnTo>
                  <a:pt x="28705" y="3566"/>
                </a:lnTo>
                <a:lnTo>
                  <a:pt x="21893" y="0"/>
                </a:lnTo>
                <a:close/>
              </a:path>
              <a:path w="233680" h="215900">
                <a:moveTo>
                  <a:pt x="134873" y="8686"/>
                </a:moveTo>
                <a:lnTo>
                  <a:pt x="131182" y="10271"/>
                </a:lnTo>
                <a:lnTo>
                  <a:pt x="127479" y="11795"/>
                </a:lnTo>
                <a:lnTo>
                  <a:pt x="125156" y="15361"/>
                </a:lnTo>
                <a:lnTo>
                  <a:pt x="125166" y="19892"/>
                </a:lnTo>
                <a:lnTo>
                  <a:pt x="125812" y="51023"/>
                </a:lnTo>
                <a:lnTo>
                  <a:pt x="109017" y="58210"/>
                </a:lnTo>
                <a:lnTo>
                  <a:pt x="96265" y="62951"/>
                </a:lnTo>
                <a:lnTo>
                  <a:pt x="86440" y="65041"/>
                </a:lnTo>
                <a:lnTo>
                  <a:pt x="192282" y="65041"/>
                </a:lnTo>
                <a:lnTo>
                  <a:pt x="141862" y="12466"/>
                </a:lnTo>
                <a:lnTo>
                  <a:pt x="139122" y="9662"/>
                </a:lnTo>
                <a:lnTo>
                  <a:pt x="134873" y="8686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object 23"/>
          <p:cNvSpPr/>
          <p:nvPr/>
        </p:nvSpPr>
        <p:spPr>
          <a:xfrm>
            <a:off x="985051" y="4172278"/>
            <a:ext cx="164306" cy="151805"/>
          </a:xfrm>
          <a:custGeom>
            <a:avLst/>
            <a:gdLst/>
            <a:ahLst/>
            <a:cxnLst/>
            <a:rect l="l" t="t" r="r" b="b"/>
            <a:pathLst>
              <a:path w="233680" h="215900">
                <a:moveTo>
                  <a:pt x="230639" y="150748"/>
                </a:moveTo>
                <a:lnTo>
                  <a:pt x="146746" y="150748"/>
                </a:lnTo>
                <a:lnTo>
                  <a:pt x="154771" y="151505"/>
                </a:lnTo>
                <a:lnTo>
                  <a:pt x="162102" y="155309"/>
                </a:lnTo>
                <a:lnTo>
                  <a:pt x="189068" y="185478"/>
                </a:lnTo>
                <a:lnTo>
                  <a:pt x="204523" y="212079"/>
                </a:lnTo>
                <a:lnTo>
                  <a:pt x="211360" y="215585"/>
                </a:lnTo>
                <a:lnTo>
                  <a:pt x="233354" y="177732"/>
                </a:lnTo>
                <a:lnTo>
                  <a:pt x="232835" y="165427"/>
                </a:lnTo>
                <a:lnTo>
                  <a:pt x="231148" y="152871"/>
                </a:lnTo>
                <a:lnTo>
                  <a:pt x="230639" y="150748"/>
                </a:lnTo>
                <a:close/>
              </a:path>
              <a:path w="233680" h="215900">
                <a:moveTo>
                  <a:pt x="94939" y="0"/>
                </a:moveTo>
                <a:lnTo>
                  <a:pt x="3953" y="80589"/>
                </a:lnTo>
                <a:lnTo>
                  <a:pt x="286" y="95646"/>
                </a:lnTo>
                <a:lnTo>
                  <a:pt x="0" y="103418"/>
                </a:lnTo>
                <a:lnTo>
                  <a:pt x="2843" y="110947"/>
                </a:lnTo>
                <a:lnTo>
                  <a:pt x="8333" y="116555"/>
                </a:lnTo>
                <a:lnTo>
                  <a:pt x="94082" y="206197"/>
                </a:lnTo>
                <a:lnTo>
                  <a:pt x="98343" y="206989"/>
                </a:lnTo>
                <a:lnTo>
                  <a:pt x="105738" y="203941"/>
                </a:lnTo>
                <a:lnTo>
                  <a:pt x="108085" y="200314"/>
                </a:lnTo>
                <a:lnTo>
                  <a:pt x="108071" y="195723"/>
                </a:lnTo>
                <a:lnTo>
                  <a:pt x="107393" y="164713"/>
                </a:lnTo>
                <a:lnTo>
                  <a:pt x="124169" y="157557"/>
                </a:lnTo>
                <a:lnTo>
                  <a:pt x="136916" y="152834"/>
                </a:lnTo>
                <a:lnTo>
                  <a:pt x="146746" y="150748"/>
                </a:lnTo>
                <a:lnTo>
                  <a:pt x="230639" y="150748"/>
                </a:lnTo>
                <a:lnTo>
                  <a:pt x="228113" y="140206"/>
                </a:lnTo>
                <a:lnTo>
                  <a:pt x="205114" y="98015"/>
                </a:lnTo>
                <a:lnTo>
                  <a:pt x="164126" y="61713"/>
                </a:lnTo>
                <a:lnTo>
                  <a:pt x="126650" y="43506"/>
                </a:lnTo>
                <a:lnTo>
                  <a:pt x="105928" y="37701"/>
                </a:lnTo>
                <a:lnTo>
                  <a:pt x="104214" y="10241"/>
                </a:lnTo>
                <a:lnTo>
                  <a:pt x="104214" y="6431"/>
                </a:lnTo>
                <a:lnTo>
                  <a:pt x="101903" y="2987"/>
                </a:lnTo>
                <a:lnTo>
                  <a:pt x="9493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4" name="object 24"/>
          <p:cNvSpPr/>
          <p:nvPr/>
        </p:nvSpPr>
        <p:spPr>
          <a:xfrm>
            <a:off x="7793262" y="1815195"/>
            <a:ext cx="144661" cy="144661"/>
          </a:xfrm>
          <a:custGeom>
            <a:avLst/>
            <a:gdLst/>
            <a:ahLst/>
            <a:cxnLst/>
            <a:rect l="l" t="t" r="r" b="b"/>
            <a:pathLst>
              <a:path w="205740" h="205739">
                <a:moveTo>
                  <a:pt x="99269" y="0"/>
                </a:moveTo>
                <a:lnTo>
                  <a:pt x="60261" y="9132"/>
                </a:lnTo>
                <a:lnTo>
                  <a:pt x="28568" y="32741"/>
                </a:lnTo>
                <a:lnTo>
                  <a:pt x="7407" y="68812"/>
                </a:lnTo>
                <a:lnTo>
                  <a:pt x="0" y="115332"/>
                </a:lnTo>
                <a:lnTo>
                  <a:pt x="2596" y="128943"/>
                </a:lnTo>
                <a:lnTo>
                  <a:pt x="20625" y="165081"/>
                </a:lnTo>
                <a:lnTo>
                  <a:pt x="51856" y="191504"/>
                </a:lnTo>
                <a:lnTo>
                  <a:pt x="93514" y="204774"/>
                </a:lnTo>
                <a:lnTo>
                  <a:pt x="109238" y="205681"/>
                </a:lnTo>
                <a:lnTo>
                  <a:pt x="123568" y="203720"/>
                </a:lnTo>
                <a:lnTo>
                  <a:pt x="161835" y="187026"/>
                </a:lnTo>
                <a:lnTo>
                  <a:pt x="190043" y="157059"/>
                </a:lnTo>
                <a:lnTo>
                  <a:pt x="204370" y="117610"/>
                </a:lnTo>
                <a:lnTo>
                  <a:pt x="205401" y="103007"/>
                </a:lnTo>
                <a:lnTo>
                  <a:pt x="204974" y="93561"/>
                </a:lnTo>
                <a:lnTo>
                  <a:pt x="192790" y="53719"/>
                </a:lnTo>
                <a:lnTo>
                  <a:pt x="166273" y="22625"/>
                </a:lnTo>
                <a:lnTo>
                  <a:pt x="128752" y="3872"/>
                </a:lnTo>
                <a:lnTo>
                  <a:pt x="9926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5" name="object 25"/>
          <p:cNvSpPr/>
          <p:nvPr/>
        </p:nvSpPr>
        <p:spPr>
          <a:xfrm>
            <a:off x="7746968" y="1975340"/>
            <a:ext cx="233958" cy="215652"/>
          </a:xfrm>
          <a:custGeom>
            <a:avLst/>
            <a:gdLst/>
            <a:ahLst/>
            <a:cxnLst/>
            <a:rect l="l" t="t" r="r" b="b"/>
            <a:pathLst>
              <a:path w="332740" h="306705">
                <a:moveTo>
                  <a:pt x="47091" y="0"/>
                </a:moveTo>
                <a:lnTo>
                  <a:pt x="10319" y="17709"/>
                </a:lnTo>
                <a:lnTo>
                  <a:pt x="0" y="259354"/>
                </a:lnTo>
                <a:lnTo>
                  <a:pt x="2192" y="273605"/>
                </a:lnTo>
                <a:lnTo>
                  <a:pt x="29663" y="303089"/>
                </a:lnTo>
                <a:lnTo>
                  <a:pt x="285719" y="306415"/>
                </a:lnTo>
                <a:lnTo>
                  <a:pt x="299918" y="304230"/>
                </a:lnTo>
                <a:lnTo>
                  <a:pt x="312390" y="298120"/>
                </a:lnTo>
                <a:lnTo>
                  <a:pt x="322452" y="288748"/>
                </a:lnTo>
                <a:lnTo>
                  <a:pt x="329422" y="276782"/>
                </a:lnTo>
                <a:lnTo>
                  <a:pt x="332620" y="262885"/>
                </a:lnTo>
                <a:lnTo>
                  <a:pt x="330645" y="247576"/>
                </a:lnTo>
                <a:lnTo>
                  <a:pt x="305051" y="216503"/>
                </a:lnTo>
                <a:lnTo>
                  <a:pt x="98816" y="212262"/>
                </a:lnTo>
                <a:lnTo>
                  <a:pt x="94122" y="207721"/>
                </a:lnTo>
                <a:lnTo>
                  <a:pt x="94122" y="121950"/>
                </a:lnTo>
                <a:lnTo>
                  <a:pt x="94884" y="120121"/>
                </a:lnTo>
                <a:lnTo>
                  <a:pt x="96316" y="118658"/>
                </a:lnTo>
                <a:lnTo>
                  <a:pt x="97688" y="117408"/>
                </a:lnTo>
                <a:lnTo>
                  <a:pt x="99547" y="116707"/>
                </a:lnTo>
                <a:lnTo>
                  <a:pt x="134995" y="116707"/>
                </a:lnTo>
                <a:lnTo>
                  <a:pt x="134995" y="87203"/>
                </a:lnTo>
                <a:lnTo>
                  <a:pt x="138263" y="73401"/>
                </a:lnTo>
                <a:lnTo>
                  <a:pt x="147002" y="62826"/>
                </a:lnTo>
                <a:lnTo>
                  <a:pt x="159615" y="57073"/>
                </a:lnTo>
                <a:lnTo>
                  <a:pt x="332750" y="56479"/>
                </a:lnTo>
                <a:lnTo>
                  <a:pt x="332750" y="47061"/>
                </a:lnTo>
                <a:lnTo>
                  <a:pt x="315038" y="10309"/>
                </a:lnTo>
                <a:lnTo>
                  <a:pt x="289231" y="130"/>
                </a:lnTo>
                <a:lnTo>
                  <a:pt x="47091" y="0"/>
                </a:lnTo>
                <a:close/>
              </a:path>
              <a:path w="332740" h="306705">
                <a:moveTo>
                  <a:pt x="134995" y="116707"/>
                </a:moveTo>
                <a:lnTo>
                  <a:pt x="106649" y="116707"/>
                </a:lnTo>
                <a:lnTo>
                  <a:pt x="109880" y="119999"/>
                </a:lnTo>
                <a:lnTo>
                  <a:pt x="109880" y="194553"/>
                </a:lnTo>
                <a:lnTo>
                  <a:pt x="112044" y="196535"/>
                </a:lnTo>
                <a:lnTo>
                  <a:pt x="134995" y="196535"/>
                </a:lnTo>
                <a:lnTo>
                  <a:pt x="134995" y="116707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6" name="object 26"/>
          <p:cNvSpPr/>
          <p:nvPr/>
        </p:nvSpPr>
        <p:spPr>
          <a:xfrm>
            <a:off x="7852924" y="2026107"/>
            <a:ext cx="196007" cy="164753"/>
          </a:xfrm>
          <a:custGeom>
            <a:avLst/>
            <a:gdLst/>
            <a:ahLst/>
            <a:cxnLst/>
            <a:rect l="l" t="t" r="r" b="b"/>
            <a:pathLst>
              <a:path w="278765" h="234314">
                <a:moveTo>
                  <a:pt x="106100" y="0"/>
                </a:moveTo>
                <a:lnTo>
                  <a:pt x="18470" y="0"/>
                </a:lnTo>
                <a:lnTo>
                  <a:pt x="5719" y="5159"/>
                </a:lnTo>
                <a:lnTo>
                  <a:pt x="23" y="17653"/>
                </a:lnTo>
                <a:lnTo>
                  <a:pt x="0" y="124358"/>
                </a:lnTo>
                <a:lnTo>
                  <a:pt x="134995" y="124358"/>
                </a:lnTo>
                <a:lnTo>
                  <a:pt x="149382" y="126025"/>
                </a:lnTo>
                <a:lnTo>
                  <a:pt x="183976" y="147976"/>
                </a:lnTo>
                <a:lnTo>
                  <a:pt x="196091" y="172912"/>
                </a:lnTo>
                <a:lnTo>
                  <a:pt x="195948" y="190371"/>
                </a:lnTo>
                <a:lnTo>
                  <a:pt x="193770" y="204636"/>
                </a:lnTo>
                <a:lnTo>
                  <a:pt x="189782" y="216191"/>
                </a:lnTo>
                <a:lnTo>
                  <a:pt x="184208" y="225519"/>
                </a:lnTo>
                <a:lnTo>
                  <a:pt x="177270" y="233104"/>
                </a:lnTo>
                <a:lnTo>
                  <a:pt x="259933" y="234238"/>
                </a:lnTo>
                <a:lnTo>
                  <a:pt x="272704" y="229169"/>
                </a:lnTo>
                <a:lnTo>
                  <a:pt x="278468" y="216674"/>
                </a:lnTo>
                <a:lnTo>
                  <a:pt x="278487" y="80985"/>
                </a:lnTo>
                <a:lnTo>
                  <a:pt x="117134" y="80985"/>
                </a:lnTo>
                <a:lnTo>
                  <a:pt x="111617" y="75437"/>
                </a:lnTo>
                <a:lnTo>
                  <a:pt x="111617" y="5547"/>
                </a:lnTo>
                <a:lnTo>
                  <a:pt x="106100" y="0"/>
                </a:lnTo>
                <a:close/>
              </a:path>
              <a:path w="278765" h="234314">
                <a:moveTo>
                  <a:pt x="259933" y="0"/>
                </a:moveTo>
                <a:lnTo>
                  <a:pt x="172303" y="0"/>
                </a:lnTo>
                <a:lnTo>
                  <a:pt x="166756" y="5547"/>
                </a:lnTo>
                <a:lnTo>
                  <a:pt x="166756" y="75437"/>
                </a:lnTo>
                <a:lnTo>
                  <a:pt x="161239" y="80985"/>
                </a:lnTo>
                <a:lnTo>
                  <a:pt x="278487" y="80985"/>
                </a:lnTo>
                <a:lnTo>
                  <a:pt x="278495" y="18592"/>
                </a:lnTo>
                <a:lnTo>
                  <a:pt x="273374" y="5807"/>
                </a:lnTo>
                <a:lnTo>
                  <a:pt x="260944" y="27"/>
                </a:lnTo>
                <a:lnTo>
                  <a:pt x="259933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7" name="object 27"/>
          <p:cNvSpPr/>
          <p:nvPr/>
        </p:nvSpPr>
        <p:spPr>
          <a:xfrm>
            <a:off x="7790663" y="2201847"/>
            <a:ext cx="153591" cy="253603"/>
          </a:xfrm>
          <a:custGeom>
            <a:avLst/>
            <a:gdLst/>
            <a:ahLst/>
            <a:cxnLst/>
            <a:rect l="l" t="t" r="r" b="b"/>
            <a:pathLst>
              <a:path w="218440" h="360679">
                <a:moveTo>
                  <a:pt x="200935" y="340531"/>
                </a:moveTo>
                <a:lnTo>
                  <a:pt x="108455" y="340531"/>
                </a:lnTo>
                <a:lnTo>
                  <a:pt x="118217" y="348711"/>
                </a:lnTo>
                <a:lnTo>
                  <a:pt x="129398" y="355043"/>
                </a:lnTo>
                <a:lnTo>
                  <a:pt x="141770" y="359146"/>
                </a:lnTo>
                <a:lnTo>
                  <a:pt x="155107" y="360638"/>
                </a:lnTo>
                <a:lnTo>
                  <a:pt x="169556" y="358986"/>
                </a:lnTo>
                <a:lnTo>
                  <a:pt x="182822" y="354280"/>
                </a:lnTo>
                <a:lnTo>
                  <a:pt x="194528" y="346891"/>
                </a:lnTo>
                <a:lnTo>
                  <a:pt x="200935" y="340531"/>
                </a:lnTo>
                <a:close/>
              </a:path>
              <a:path w="218440" h="360679">
                <a:moveTo>
                  <a:pt x="218206" y="0"/>
                </a:moveTo>
                <a:lnTo>
                  <a:pt x="0" y="0"/>
                </a:lnTo>
                <a:lnTo>
                  <a:pt x="15" y="297986"/>
                </a:lnTo>
                <a:lnTo>
                  <a:pt x="13811" y="337175"/>
                </a:lnTo>
                <a:lnTo>
                  <a:pt x="48476" y="359005"/>
                </a:lnTo>
                <a:lnTo>
                  <a:pt x="65939" y="358880"/>
                </a:lnTo>
                <a:lnTo>
                  <a:pt x="80158" y="356734"/>
                </a:lnTo>
                <a:lnTo>
                  <a:pt x="91643" y="352802"/>
                </a:lnTo>
                <a:lnTo>
                  <a:pt x="100906" y="347323"/>
                </a:lnTo>
                <a:lnTo>
                  <a:pt x="108455" y="340531"/>
                </a:lnTo>
                <a:lnTo>
                  <a:pt x="200935" y="340531"/>
                </a:lnTo>
                <a:lnTo>
                  <a:pt x="204297" y="337194"/>
                </a:lnTo>
                <a:lnTo>
                  <a:pt x="211751" y="325562"/>
                </a:lnTo>
                <a:lnTo>
                  <a:pt x="216513" y="312368"/>
                </a:lnTo>
                <a:lnTo>
                  <a:pt x="218206" y="297986"/>
                </a:lnTo>
                <a:lnTo>
                  <a:pt x="218206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8" name="object 28"/>
          <p:cNvSpPr/>
          <p:nvPr/>
        </p:nvSpPr>
        <p:spPr>
          <a:xfrm>
            <a:off x="8099791" y="1970068"/>
            <a:ext cx="225028" cy="479524"/>
          </a:xfrm>
          <a:custGeom>
            <a:avLst/>
            <a:gdLst/>
            <a:ahLst/>
            <a:cxnLst/>
            <a:rect l="l" t="t" r="r" b="b"/>
            <a:pathLst>
              <a:path w="320040" h="681989">
                <a:moveTo>
                  <a:pt x="247576" y="663915"/>
                </a:moveTo>
                <a:lnTo>
                  <a:pt x="160202" y="663915"/>
                </a:lnTo>
                <a:lnTo>
                  <a:pt x="170009" y="672099"/>
                </a:lnTo>
                <a:lnTo>
                  <a:pt x="181302" y="678200"/>
                </a:lnTo>
                <a:lnTo>
                  <a:pt x="193845" y="681857"/>
                </a:lnTo>
                <a:lnTo>
                  <a:pt x="210670" y="680778"/>
                </a:lnTo>
                <a:lnTo>
                  <a:pt x="225602" y="677018"/>
                </a:lnTo>
                <a:lnTo>
                  <a:pt x="238492" y="670882"/>
                </a:lnTo>
                <a:lnTo>
                  <a:pt x="247576" y="663915"/>
                </a:lnTo>
                <a:close/>
              </a:path>
              <a:path w="320040" h="681989">
                <a:moveTo>
                  <a:pt x="267248" y="415137"/>
                </a:moveTo>
                <a:lnTo>
                  <a:pt x="52456" y="415137"/>
                </a:lnTo>
                <a:lnTo>
                  <a:pt x="52456" y="619993"/>
                </a:lnTo>
                <a:lnTo>
                  <a:pt x="66306" y="659254"/>
                </a:lnTo>
                <a:lnTo>
                  <a:pt x="100970" y="681140"/>
                </a:lnTo>
                <a:lnTo>
                  <a:pt x="118524" y="681057"/>
                </a:lnTo>
                <a:lnTo>
                  <a:pt x="132607" y="678957"/>
                </a:lnTo>
                <a:lnTo>
                  <a:pt x="143847" y="675093"/>
                </a:lnTo>
                <a:lnTo>
                  <a:pt x="152871" y="669718"/>
                </a:lnTo>
                <a:lnTo>
                  <a:pt x="160202" y="663915"/>
                </a:lnTo>
                <a:lnTo>
                  <a:pt x="247576" y="663915"/>
                </a:lnTo>
                <a:lnTo>
                  <a:pt x="249191" y="662676"/>
                </a:lnTo>
                <a:lnTo>
                  <a:pt x="257548" y="652706"/>
                </a:lnTo>
                <a:lnTo>
                  <a:pt x="263413" y="641277"/>
                </a:lnTo>
                <a:lnTo>
                  <a:pt x="266639" y="628693"/>
                </a:lnTo>
                <a:lnTo>
                  <a:pt x="267248" y="415137"/>
                </a:lnTo>
                <a:close/>
              </a:path>
              <a:path w="320040" h="681989">
                <a:moveTo>
                  <a:pt x="272643" y="0"/>
                </a:moveTo>
                <a:lnTo>
                  <a:pt x="47030" y="0"/>
                </a:lnTo>
                <a:lnTo>
                  <a:pt x="32831" y="2184"/>
                </a:lnTo>
                <a:lnTo>
                  <a:pt x="3327" y="29633"/>
                </a:lnTo>
                <a:lnTo>
                  <a:pt x="0" y="368655"/>
                </a:lnTo>
                <a:lnTo>
                  <a:pt x="2196" y="382870"/>
                </a:lnTo>
                <a:lnTo>
                  <a:pt x="29687" y="412369"/>
                </a:lnTo>
                <a:lnTo>
                  <a:pt x="48889" y="415686"/>
                </a:lnTo>
                <a:lnTo>
                  <a:pt x="50779" y="415259"/>
                </a:lnTo>
                <a:lnTo>
                  <a:pt x="52456" y="415137"/>
                </a:lnTo>
                <a:lnTo>
                  <a:pt x="276214" y="415137"/>
                </a:lnTo>
                <a:lnTo>
                  <a:pt x="286914" y="413493"/>
                </a:lnTo>
                <a:lnTo>
                  <a:pt x="316396" y="386028"/>
                </a:lnTo>
                <a:lnTo>
                  <a:pt x="319704" y="47061"/>
                </a:lnTo>
                <a:lnTo>
                  <a:pt x="317524" y="32805"/>
                </a:lnTo>
                <a:lnTo>
                  <a:pt x="311422" y="20320"/>
                </a:lnTo>
                <a:lnTo>
                  <a:pt x="302061" y="10270"/>
                </a:lnTo>
                <a:lnTo>
                  <a:pt x="290100" y="3318"/>
                </a:lnTo>
                <a:lnTo>
                  <a:pt x="276201" y="131"/>
                </a:lnTo>
                <a:lnTo>
                  <a:pt x="272643" y="0"/>
                </a:lnTo>
                <a:close/>
              </a:path>
              <a:path w="320040" h="681989">
                <a:moveTo>
                  <a:pt x="276214" y="415137"/>
                </a:moveTo>
                <a:lnTo>
                  <a:pt x="267248" y="415137"/>
                </a:lnTo>
                <a:lnTo>
                  <a:pt x="269077" y="415259"/>
                </a:lnTo>
                <a:lnTo>
                  <a:pt x="270814" y="415686"/>
                </a:lnTo>
                <a:lnTo>
                  <a:pt x="272643" y="415686"/>
                </a:lnTo>
                <a:lnTo>
                  <a:pt x="276214" y="415137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9" name="object 29"/>
          <p:cNvSpPr/>
          <p:nvPr/>
        </p:nvSpPr>
        <p:spPr>
          <a:xfrm>
            <a:off x="8140314" y="1809411"/>
            <a:ext cx="144661" cy="145107"/>
          </a:xfrm>
          <a:custGeom>
            <a:avLst/>
            <a:gdLst/>
            <a:ahLst/>
            <a:cxnLst/>
            <a:rect l="l" t="t" r="r" b="b"/>
            <a:pathLst>
              <a:path w="205740" h="206375">
                <a:moveTo>
                  <a:pt x="99081" y="0"/>
                </a:moveTo>
                <a:lnTo>
                  <a:pt x="60061" y="9187"/>
                </a:lnTo>
                <a:lnTo>
                  <a:pt x="28431" y="32839"/>
                </a:lnTo>
                <a:lnTo>
                  <a:pt x="7356" y="68948"/>
                </a:lnTo>
                <a:lnTo>
                  <a:pt x="0" y="115505"/>
                </a:lnTo>
                <a:lnTo>
                  <a:pt x="2609" y="129102"/>
                </a:lnTo>
                <a:lnTo>
                  <a:pt x="20634" y="165211"/>
                </a:lnTo>
                <a:lnTo>
                  <a:pt x="51852" y="191621"/>
                </a:lnTo>
                <a:lnTo>
                  <a:pt x="93565" y="204885"/>
                </a:lnTo>
                <a:lnTo>
                  <a:pt x="109335" y="205790"/>
                </a:lnTo>
                <a:lnTo>
                  <a:pt x="123650" y="203810"/>
                </a:lnTo>
                <a:lnTo>
                  <a:pt x="161872" y="187058"/>
                </a:lnTo>
                <a:lnTo>
                  <a:pt x="190043" y="157045"/>
                </a:lnTo>
                <a:lnTo>
                  <a:pt x="204350" y="117574"/>
                </a:lnTo>
                <a:lnTo>
                  <a:pt x="205379" y="102972"/>
                </a:lnTo>
                <a:lnTo>
                  <a:pt x="204943" y="93432"/>
                </a:lnTo>
                <a:lnTo>
                  <a:pt x="192727" y="53665"/>
                </a:lnTo>
                <a:lnTo>
                  <a:pt x="166183" y="22609"/>
                </a:lnTo>
                <a:lnTo>
                  <a:pt x="128617" y="3869"/>
                </a:lnTo>
                <a:lnTo>
                  <a:pt x="99081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0" name="object 30"/>
          <p:cNvSpPr/>
          <p:nvPr/>
        </p:nvSpPr>
        <p:spPr>
          <a:xfrm>
            <a:off x="7249612" y="5160597"/>
            <a:ext cx="178594" cy="178594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1598" y="0"/>
                </a:moveTo>
                <a:lnTo>
                  <a:pt x="80379" y="8756"/>
                </a:lnTo>
                <a:lnTo>
                  <a:pt x="45312" y="29953"/>
                </a:lnTo>
                <a:lnTo>
                  <a:pt x="18780" y="61427"/>
                </a:lnTo>
                <a:lnTo>
                  <a:pt x="3166" y="101012"/>
                </a:lnTo>
                <a:lnTo>
                  <a:pt x="0" y="130839"/>
                </a:lnTo>
                <a:lnTo>
                  <a:pt x="1256" y="145264"/>
                </a:lnTo>
                <a:lnTo>
                  <a:pt x="14093" y="185139"/>
                </a:lnTo>
                <a:lnTo>
                  <a:pt x="38731" y="218024"/>
                </a:lnTo>
                <a:lnTo>
                  <a:pt x="72857" y="241490"/>
                </a:lnTo>
                <a:lnTo>
                  <a:pt x="114161" y="253107"/>
                </a:lnTo>
                <a:lnTo>
                  <a:pt x="129124" y="253927"/>
                </a:lnTo>
                <a:lnTo>
                  <a:pt x="143725" y="252851"/>
                </a:lnTo>
                <a:lnTo>
                  <a:pt x="184131" y="240397"/>
                </a:lnTo>
                <a:lnTo>
                  <a:pt x="217498" y="216040"/>
                </a:lnTo>
                <a:lnTo>
                  <a:pt x="241337" y="182273"/>
                </a:lnTo>
                <a:lnTo>
                  <a:pt x="253154" y="141585"/>
                </a:lnTo>
                <a:lnTo>
                  <a:pt x="253991" y="126916"/>
                </a:lnTo>
                <a:lnTo>
                  <a:pt x="253824" y="120357"/>
                </a:lnTo>
                <a:lnTo>
                  <a:pt x="244776" y="79499"/>
                </a:lnTo>
                <a:lnTo>
                  <a:pt x="223389" y="44776"/>
                </a:lnTo>
                <a:lnTo>
                  <a:pt x="191710" y="18532"/>
                </a:lnTo>
                <a:lnTo>
                  <a:pt x="151785" y="3110"/>
                </a:lnTo>
                <a:lnTo>
                  <a:pt x="121598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1" name="object 31"/>
          <p:cNvSpPr/>
          <p:nvPr/>
        </p:nvSpPr>
        <p:spPr>
          <a:xfrm>
            <a:off x="7399932" y="5352430"/>
            <a:ext cx="59382" cy="98227"/>
          </a:xfrm>
          <a:custGeom>
            <a:avLst/>
            <a:gdLst/>
            <a:ahLst/>
            <a:cxnLst/>
            <a:rect l="l" t="t" r="r" b="b"/>
            <a:pathLst>
              <a:path w="84454" h="139700">
                <a:moveTo>
                  <a:pt x="0" y="0"/>
                </a:moveTo>
                <a:lnTo>
                  <a:pt x="0" y="139150"/>
                </a:lnTo>
                <a:lnTo>
                  <a:pt x="9479" y="130639"/>
                </a:lnTo>
                <a:lnTo>
                  <a:pt x="19706" y="123010"/>
                </a:lnTo>
                <a:lnTo>
                  <a:pt x="54263" y="106016"/>
                </a:lnTo>
                <a:lnTo>
                  <a:pt x="84277" y="99715"/>
                </a:lnTo>
                <a:lnTo>
                  <a:pt x="84277" y="79595"/>
                </a:lnTo>
                <a:lnTo>
                  <a:pt x="73095" y="38875"/>
                </a:lnTo>
                <a:lnTo>
                  <a:pt x="43773" y="10233"/>
                </a:lnTo>
                <a:lnTo>
                  <a:pt x="17274" y="987"/>
                </a:lnTo>
                <a:lnTo>
                  <a:pt x="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2" name="object 32"/>
          <p:cNvSpPr/>
          <p:nvPr/>
        </p:nvSpPr>
        <p:spPr>
          <a:xfrm>
            <a:off x="7218602" y="5352430"/>
            <a:ext cx="60275" cy="98673"/>
          </a:xfrm>
          <a:custGeom>
            <a:avLst/>
            <a:gdLst/>
            <a:ahLst/>
            <a:cxnLst/>
            <a:rect l="l" t="t" r="r" b="b"/>
            <a:pathLst>
              <a:path w="85725" h="140334">
                <a:moveTo>
                  <a:pt x="85465" y="0"/>
                </a:moveTo>
                <a:lnTo>
                  <a:pt x="79583" y="0"/>
                </a:lnTo>
                <a:lnTo>
                  <a:pt x="65054" y="1321"/>
                </a:lnTo>
                <a:lnTo>
                  <a:pt x="27655" y="19266"/>
                </a:lnTo>
                <a:lnTo>
                  <a:pt x="4465" y="53235"/>
                </a:lnTo>
                <a:lnTo>
                  <a:pt x="0" y="99715"/>
                </a:lnTo>
                <a:lnTo>
                  <a:pt x="13198" y="101633"/>
                </a:lnTo>
                <a:lnTo>
                  <a:pt x="25973" y="104756"/>
                </a:lnTo>
                <a:lnTo>
                  <a:pt x="61139" y="120751"/>
                </a:lnTo>
                <a:lnTo>
                  <a:pt x="85465" y="140317"/>
                </a:lnTo>
                <a:lnTo>
                  <a:pt x="85465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3" name="object 33"/>
          <p:cNvSpPr/>
          <p:nvPr/>
        </p:nvSpPr>
        <p:spPr>
          <a:xfrm>
            <a:off x="7382942" y="5434755"/>
            <a:ext cx="171896" cy="171450"/>
          </a:xfrm>
          <a:custGeom>
            <a:avLst/>
            <a:gdLst/>
            <a:ahLst/>
            <a:cxnLst/>
            <a:rect l="l" t="t" r="r" b="b"/>
            <a:pathLst>
              <a:path w="244475" h="243840">
                <a:moveTo>
                  <a:pt x="112315" y="0"/>
                </a:moveTo>
                <a:lnTo>
                  <a:pt x="71385" y="10619"/>
                </a:lnTo>
                <a:lnTo>
                  <a:pt x="37391" y="33896"/>
                </a:lnTo>
                <a:lnTo>
                  <a:pt x="12995" y="67256"/>
                </a:lnTo>
                <a:lnTo>
                  <a:pt x="860" y="108120"/>
                </a:lnTo>
                <a:lnTo>
                  <a:pt x="0" y="122964"/>
                </a:lnTo>
                <a:lnTo>
                  <a:pt x="964" y="137060"/>
                </a:lnTo>
                <a:lnTo>
                  <a:pt x="13009" y="176080"/>
                </a:lnTo>
                <a:lnTo>
                  <a:pt x="37283" y="208302"/>
                </a:lnTo>
                <a:lnTo>
                  <a:pt x="71862" y="231284"/>
                </a:lnTo>
                <a:lnTo>
                  <a:pt x="114819" y="242587"/>
                </a:lnTo>
                <a:lnTo>
                  <a:pt x="130667" y="243337"/>
                </a:lnTo>
                <a:lnTo>
                  <a:pt x="145035" y="241473"/>
                </a:lnTo>
                <a:lnTo>
                  <a:pt x="184288" y="226579"/>
                </a:lnTo>
                <a:lnTo>
                  <a:pt x="215670" y="199836"/>
                </a:lnTo>
                <a:lnTo>
                  <a:pt x="236479" y="163949"/>
                </a:lnTo>
                <a:lnTo>
                  <a:pt x="244015" y="121623"/>
                </a:lnTo>
                <a:lnTo>
                  <a:pt x="243995" y="119394"/>
                </a:lnTo>
                <a:lnTo>
                  <a:pt x="236229" y="78928"/>
                </a:lnTo>
                <a:lnTo>
                  <a:pt x="215680" y="44433"/>
                </a:lnTo>
                <a:lnTo>
                  <a:pt x="184179" y="18323"/>
                </a:lnTo>
                <a:lnTo>
                  <a:pt x="143558" y="3013"/>
                </a:lnTo>
                <a:lnTo>
                  <a:pt x="112315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4" name="object 34"/>
          <p:cNvSpPr/>
          <p:nvPr/>
        </p:nvSpPr>
        <p:spPr>
          <a:xfrm>
            <a:off x="7123260" y="5434754"/>
            <a:ext cx="171896" cy="171450"/>
          </a:xfrm>
          <a:custGeom>
            <a:avLst/>
            <a:gdLst/>
            <a:ahLst/>
            <a:cxnLst/>
            <a:rect l="l" t="t" r="r" b="b"/>
            <a:pathLst>
              <a:path w="244475" h="243840">
                <a:moveTo>
                  <a:pt x="112299" y="0"/>
                </a:moveTo>
                <a:lnTo>
                  <a:pt x="71380" y="10617"/>
                </a:lnTo>
                <a:lnTo>
                  <a:pt x="37390" y="33895"/>
                </a:lnTo>
                <a:lnTo>
                  <a:pt x="12995" y="67260"/>
                </a:lnTo>
                <a:lnTo>
                  <a:pt x="860" y="108133"/>
                </a:lnTo>
                <a:lnTo>
                  <a:pt x="0" y="122982"/>
                </a:lnTo>
                <a:lnTo>
                  <a:pt x="966" y="137076"/>
                </a:lnTo>
                <a:lnTo>
                  <a:pt x="13014" y="176091"/>
                </a:lnTo>
                <a:lnTo>
                  <a:pt x="37291" y="208307"/>
                </a:lnTo>
                <a:lnTo>
                  <a:pt x="71873" y="231285"/>
                </a:lnTo>
                <a:lnTo>
                  <a:pt x="114834" y="242585"/>
                </a:lnTo>
                <a:lnTo>
                  <a:pt x="130684" y="243335"/>
                </a:lnTo>
                <a:lnTo>
                  <a:pt x="145048" y="241466"/>
                </a:lnTo>
                <a:lnTo>
                  <a:pt x="184301" y="226564"/>
                </a:lnTo>
                <a:lnTo>
                  <a:pt x="215688" y="199821"/>
                </a:lnTo>
                <a:lnTo>
                  <a:pt x="236505" y="163940"/>
                </a:lnTo>
                <a:lnTo>
                  <a:pt x="244045" y="121624"/>
                </a:lnTo>
                <a:lnTo>
                  <a:pt x="244025" y="119358"/>
                </a:lnTo>
                <a:lnTo>
                  <a:pt x="236242" y="78903"/>
                </a:lnTo>
                <a:lnTo>
                  <a:pt x="215673" y="44418"/>
                </a:lnTo>
                <a:lnTo>
                  <a:pt x="184158" y="18317"/>
                </a:lnTo>
                <a:lnTo>
                  <a:pt x="143535" y="3012"/>
                </a:lnTo>
                <a:lnTo>
                  <a:pt x="11229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5" name="object 35"/>
          <p:cNvSpPr/>
          <p:nvPr/>
        </p:nvSpPr>
        <p:spPr>
          <a:xfrm>
            <a:off x="7185594" y="5643735"/>
            <a:ext cx="306735" cy="205383"/>
          </a:xfrm>
          <a:custGeom>
            <a:avLst/>
            <a:gdLst/>
            <a:ahLst/>
            <a:cxnLst/>
            <a:rect l="l" t="t" r="r" b="b"/>
            <a:pathLst>
              <a:path w="436245" h="292100">
                <a:moveTo>
                  <a:pt x="395081" y="0"/>
                </a:moveTo>
                <a:lnTo>
                  <a:pt x="32812" y="826"/>
                </a:lnTo>
                <a:lnTo>
                  <a:pt x="2497" y="26921"/>
                </a:lnTo>
                <a:lnTo>
                  <a:pt x="0" y="41016"/>
                </a:lnTo>
                <a:lnTo>
                  <a:pt x="828" y="258991"/>
                </a:lnTo>
                <a:lnTo>
                  <a:pt x="5936" y="272004"/>
                </a:lnTo>
                <a:lnTo>
                  <a:pt x="14934" y="282405"/>
                </a:lnTo>
                <a:lnTo>
                  <a:pt x="26928" y="289300"/>
                </a:lnTo>
                <a:lnTo>
                  <a:pt x="41026" y="291797"/>
                </a:lnTo>
                <a:lnTo>
                  <a:pt x="403303" y="290969"/>
                </a:lnTo>
                <a:lnTo>
                  <a:pt x="416314" y="285861"/>
                </a:lnTo>
                <a:lnTo>
                  <a:pt x="426715" y="276863"/>
                </a:lnTo>
                <a:lnTo>
                  <a:pt x="433610" y="264868"/>
                </a:lnTo>
                <a:lnTo>
                  <a:pt x="436107" y="250768"/>
                </a:lnTo>
                <a:lnTo>
                  <a:pt x="435281" y="32805"/>
                </a:lnTo>
                <a:lnTo>
                  <a:pt x="430174" y="19794"/>
                </a:lnTo>
                <a:lnTo>
                  <a:pt x="421176" y="9393"/>
                </a:lnTo>
                <a:lnTo>
                  <a:pt x="409181" y="2497"/>
                </a:lnTo>
                <a:lnTo>
                  <a:pt x="395081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6" name="object 36"/>
          <p:cNvSpPr/>
          <p:nvPr/>
        </p:nvSpPr>
        <p:spPr>
          <a:xfrm>
            <a:off x="7304559" y="5352421"/>
            <a:ext cx="68759" cy="291554"/>
          </a:xfrm>
          <a:custGeom>
            <a:avLst/>
            <a:gdLst/>
            <a:ahLst/>
            <a:cxnLst/>
            <a:rect l="l" t="t" r="r" b="b"/>
            <a:pathLst>
              <a:path w="97790" h="414654">
                <a:moveTo>
                  <a:pt x="48859" y="0"/>
                </a:moveTo>
                <a:lnTo>
                  <a:pt x="17312" y="31528"/>
                </a:lnTo>
                <a:lnTo>
                  <a:pt x="35234" y="49447"/>
                </a:lnTo>
                <a:lnTo>
                  <a:pt x="34657" y="59563"/>
                </a:lnTo>
                <a:lnTo>
                  <a:pt x="31287" y="112324"/>
                </a:lnTo>
                <a:lnTo>
                  <a:pt x="27612" y="161419"/>
                </a:lnTo>
                <a:lnTo>
                  <a:pt x="22916" y="215044"/>
                </a:lnTo>
                <a:lnTo>
                  <a:pt x="17162" y="269932"/>
                </a:lnTo>
                <a:lnTo>
                  <a:pt x="10317" y="322813"/>
                </a:lnTo>
                <a:lnTo>
                  <a:pt x="2346" y="370417"/>
                </a:lnTo>
                <a:lnTo>
                  <a:pt x="0" y="381667"/>
                </a:lnTo>
                <a:lnTo>
                  <a:pt x="5059" y="386501"/>
                </a:lnTo>
                <a:lnTo>
                  <a:pt x="9418" y="392122"/>
                </a:lnTo>
                <a:lnTo>
                  <a:pt x="21427" y="414314"/>
                </a:lnTo>
                <a:lnTo>
                  <a:pt x="76291" y="414314"/>
                </a:lnTo>
                <a:lnTo>
                  <a:pt x="88300" y="392122"/>
                </a:lnTo>
                <a:lnTo>
                  <a:pt x="92628" y="386501"/>
                </a:lnTo>
                <a:lnTo>
                  <a:pt x="97749" y="381667"/>
                </a:lnTo>
                <a:lnTo>
                  <a:pt x="96895" y="377988"/>
                </a:lnTo>
                <a:lnTo>
                  <a:pt x="89930" y="339429"/>
                </a:lnTo>
                <a:lnTo>
                  <a:pt x="82710" y="287944"/>
                </a:lnTo>
                <a:lnTo>
                  <a:pt x="76592" y="233362"/>
                </a:lnTo>
                <a:lnTo>
                  <a:pt x="71543" y="178952"/>
                </a:lnTo>
                <a:lnTo>
                  <a:pt x="67531" y="127983"/>
                </a:lnTo>
                <a:lnTo>
                  <a:pt x="64522" y="83725"/>
                </a:lnTo>
                <a:lnTo>
                  <a:pt x="62483" y="49447"/>
                </a:lnTo>
                <a:lnTo>
                  <a:pt x="80406" y="31528"/>
                </a:lnTo>
                <a:lnTo>
                  <a:pt x="4885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7" name="object 37"/>
          <p:cNvSpPr/>
          <p:nvPr/>
        </p:nvSpPr>
        <p:spPr>
          <a:xfrm>
            <a:off x="7372346" y="5620229"/>
            <a:ext cx="272355" cy="212973"/>
          </a:xfrm>
          <a:custGeom>
            <a:avLst/>
            <a:gdLst/>
            <a:ahLst/>
            <a:cxnLst/>
            <a:rect l="l" t="t" r="r" b="b"/>
            <a:pathLst>
              <a:path w="387350" h="302895">
                <a:moveTo>
                  <a:pt x="230520" y="0"/>
                </a:moveTo>
                <a:lnTo>
                  <a:pt x="43677" y="0"/>
                </a:lnTo>
                <a:lnTo>
                  <a:pt x="39989" y="454"/>
                </a:lnTo>
                <a:lnTo>
                  <a:pt x="36454" y="1298"/>
                </a:lnTo>
                <a:lnTo>
                  <a:pt x="36118" y="1347"/>
                </a:lnTo>
                <a:lnTo>
                  <a:pt x="35234" y="1548"/>
                </a:lnTo>
                <a:lnTo>
                  <a:pt x="23293" y="6349"/>
                </a:lnTo>
                <a:lnTo>
                  <a:pt x="12953" y="14088"/>
                </a:lnTo>
                <a:lnTo>
                  <a:pt x="4780" y="24621"/>
                </a:lnTo>
                <a:lnTo>
                  <a:pt x="0" y="33470"/>
                </a:lnTo>
                <a:lnTo>
                  <a:pt x="129479" y="33470"/>
                </a:lnTo>
                <a:lnTo>
                  <a:pt x="143592" y="35965"/>
                </a:lnTo>
                <a:lnTo>
                  <a:pt x="155589" y="42857"/>
                </a:lnTo>
                <a:lnTo>
                  <a:pt x="164582" y="53255"/>
                </a:lnTo>
                <a:lnTo>
                  <a:pt x="169681" y="66268"/>
                </a:lnTo>
                <a:lnTo>
                  <a:pt x="170505" y="284225"/>
                </a:lnTo>
                <a:lnTo>
                  <a:pt x="170505" y="290788"/>
                </a:lnTo>
                <a:lnTo>
                  <a:pt x="168950" y="296978"/>
                </a:lnTo>
                <a:lnTo>
                  <a:pt x="166207" y="302492"/>
                </a:lnTo>
                <a:lnTo>
                  <a:pt x="324368" y="302492"/>
                </a:lnTo>
                <a:lnTo>
                  <a:pt x="365691" y="294092"/>
                </a:lnTo>
                <a:lnTo>
                  <a:pt x="387044" y="252947"/>
                </a:lnTo>
                <a:lnTo>
                  <a:pt x="385207" y="241550"/>
                </a:lnTo>
                <a:lnTo>
                  <a:pt x="270144" y="25920"/>
                </a:lnTo>
                <a:lnTo>
                  <a:pt x="240397" y="1954"/>
                </a:lnTo>
                <a:lnTo>
                  <a:pt x="237804" y="1298"/>
                </a:lnTo>
                <a:lnTo>
                  <a:pt x="234238" y="454"/>
                </a:lnTo>
                <a:lnTo>
                  <a:pt x="23052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8" name="object 38"/>
          <p:cNvSpPr/>
          <p:nvPr/>
        </p:nvSpPr>
        <p:spPr>
          <a:xfrm>
            <a:off x="7033146" y="5620229"/>
            <a:ext cx="272355" cy="212973"/>
          </a:xfrm>
          <a:custGeom>
            <a:avLst/>
            <a:gdLst/>
            <a:ahLst/>
            <a:cxnLst/>
            <a:rect l="l" t="t" r="r" b="b"/>
            <a:pathLst>
              <a:path w="387350" h="302895">
                <a:moveTo>
                  <a:pt x="343642" y="0"/>
                </a:moveTo>
                <a:lnTo>
                  <a:pt x="156800" y="0"/>
                </a:lnTo>
                <a:lnTo>
                  <a:pt x="153112" y="454"/>
                </a:lnTo>
                <a:lnTo>
                  <a:pt x="149515" y="1298"/>
                </a:lnTo>
                <a:lnTo>
                  <a:pt x="149241" y="1347"/>
                </a:lnTo>
                <a:lnTo>
                  <a:pt x="148357" y="1548"/>
                </a:lnTo>
                <a:lnTo>
                  <a:pt x="136384" y="6360"/>
                </a:lnTo>
                <a:lnTo>
                  <a:pt x="6198" y="231529"/>
                </a:lnTo>
                <a:lnTo>
                  <a:pt x="0" y="255681"/>
                </a:lnTo>
                <a:lnTo>
                  <a:pt x="1276" y="267879"/>
                </a:lnTo>
                <a:lnTo>
                  <a:pt x="32911" y="299901"/>
                </a:lnTo>
                <a:lnTo>
                  <a:pt x="221143" y="302513"/>
                </a:lnTo>
                <a:lnTo>
                  <a:pt x="218370" y="296978"/>
                </a:lnTo>
                <a:lnTo>
                  <a:pt x="216846" y="290788"/>
                </a:lnTo>
                <a:lnTo>
                  <a:pt x="216846" y="74474"/>
                </a:lnTo>
                <a:lnTo>
                  <a:pt x="219342" y="60368"/>
                </a:lnTo>
                <a:lnTo>
                  <a:pt x="226238" y="48374"/>
                </a:lnTo>
                <a:lnTo>
                  <a:pt x="236640" y="39384"/>
                </a:lnTo>
                <a:lnTo>
                  <a:pt x="249658" y="34289"/>
                </a:lnTo>
                <a:lnTo>
                  <a:pt x="387320" y="33470"/>
                </a:lnTo>
                <a:lnTo>
                  <a:pt x="383266" y="25920"/>
                </a:lnTo>
                <a:lnTo>
                  <a:pt x="353496" y="1976"/>
                </a:lnTo>
                <a:lnTo>
                  <a:pt x="350897" y="1298"/>
                </a:lnTo>
                <a:lnTo>
                  <a:pt x="347330" y="454"/>
                </a:lnTo>
                <a:lnTo>
                  <a:pt x="34364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9" name="object 39"/>
          <p:cNvSpPr/>
          <p:nvPr/>
        </p:nvSpPr>
        <p:spPr>
          <a:xfrm>
            <a:off x="6998803" y="5654819"/>
            <a:ext cx="680442" cy="200471"/>
          </a:xfrm>
          <a:custGeom>
            <a:avLst/>
            <a:gdLst/>
            <a:ahLst/>
            <a:cxnLst/>
            <a:rect l="l" t="t" r="r" b="b"/>
            <a:pathLst>
              <a:path w="967740" h="285115">
                <a:moveTo>
                  <a:pt x="967374" y="247387"/>
                </a:moveTo>
                <a:lnTo>
                  <a:pt x="0" y="247387"/>
                </a:lnTo>
                <a:lnTo>
                  <a:pt x="0" y="285106"/>
                </a:lnTo>
                <a:lnTo>
                  <a:pt x="967374" y="285106"/>
                </a:lnTo>
                <a:lnTo>
                  <a:pt x="967374" y="247387"/>
                </a:lnTo>
                <a:close/>
              </a:path>
              <a:path w="967740" h="285115">
                <a:moveTo>
                  <a:pt x="306659" y="0"/>
                </a:moveTo>
                <a:lnTo>
                  <a:pt x="293166" y="3906"/>
                </a:lnTo>
                <a:lnTo>
                  <a:pt x="284032" y="14054"/>
                </a:lnTo>
                <a:lnTo>
                  <a:pt x="281421" y="235003"/>
                </a:lnTo>
                <a:lnTo>
                  <a:pt x="281421" y="239517"/>
                </a:lnTo>
                <a:lnTo>
                  <a:pt x="282580" y="243733"/>
                </a:lnTo>
                <a:lnTo>
                  <a:pt x="284683" y="247387"/>
                </a:lnTo>
                <a:lnTo>
                  <a:pt x="682691" y="247387"/>
                </a:lnTo>
                <a:lnTo>
                  <a:pt x="684794" y="243733"/>
                </a:lnTo>
                <a:lnTo>
                  <a:pt x="685952" y="239517"/>
                </a:lnTo>
                <a:lnTo>
                  <a:pt x="685952" y="25252"/>
                </a:lnTo>
                <a:lnTo>
                  <a:pt x="682058" y="11769"/>
                </a:lnTo>
                <a:lnTo>
                  <a:pt x="671922" y="2619"/>
                </a:lnTo>
                <a:lnTo>
                  <a:pt x="30665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0" name="object 40"/>
          <p:cNvSpPr/>
          <p:nvPr/>
        </p:nvSpPr>
        <p:spPr>
          <a:xfrm>
            <a:off x="1723341" y="858279"/>
            <a:ext cx="625525" cy="723305"/>
          </a:xfrm>
          <a:custGeom>
            <a:avLst/>
            <a:gdLst/>
            <a:ahLst/>
            <a:cxnLst/>
            <a:rect l="l" t="t" r="r" b="b"/>
            <a:pathLst>
              <a:path w="889635" h="1028700">
                <a:moveTo>
                  <a:pt x="456889" y="0"/>
                </a:moveTo>
                <a:lnTo>
                  <a:pt x="417099" y="12935"/>
                </a:lnTo>
                <a:lnTo>
                  <a:pt x="392748" y="45868"/>
                </a:lnTo>
                <a:lnTo>
                  <a:pt x="389202" y="240243"/>
                </a:lnTo>
                <a:lnTo>
                  <a:pt x="390756" y="254613"/>
                </a:lnTo>
                <a:lnTo>
                  <a:pt x="411398" y="290236"/>
                </a:lnTo>
                <a:lnTo>
                  <a:pt x="448997" y="307535"/>
                </a:lnTo>
                <a:lnTo>
                  <a:pt x="532256" y="308000"/>
                </a:lnTo>
                <a:lnTo>
                  <a:pt x="532256" y="392308"/>
                </a:lnTo>
                <a:lnTo>
                  <a:pt x="616625" y="308000"/>
                </a:lnTo>
                <a:lnTo>
                  <a:pt x="821786" y="308000"/>
                </a:lnTo>
                <a:lnTo>
                  <a:pt x="836181" y="306432"/>
                </a:lnTo>
                <a:lnTo>
                  <a:pt x="871654" y="285640"/>
                </a:lnTo>
                <a:lnTo>
                  <a:pt x="888689" y="247862"/>
                </a:lnTo>
                <a:lnTo>
                  <a:pt x="889116" y="67391"/>
                </a:lnTo>
                <a:lnTo>
                  <a:pt x="887562" y="52937"/>
                </a:lnTo>
                <a:lnTo>
                  <a:pt x="866891" y="17368"/>
                </a:lnTo>
                <a:lnTo>
                  <a:pt x="829130" y="396"/>
                </a:lnTo>
                <a:lnTo>
                  <a:pt x="456889" y="0"/>
                </a:lnTo>
                <a:close/>
              </a:path>
              <a:path w="889635" h="1028700">
                <a:moveTo>
                  <a:pt x="386897" y="629351"/>
                </a:moveTo>
                <a:lnTo>
                  <a:pt x="357379" y="629351"/>
                </a:lnTo>
                <a:lnTo>
                  <a:pt x="342933" y="632399"/>
                </a:lnTo>
                <a:lnTo>
                  <a:pt x="315655" y="638495"/>
                </a:lnTo>
                <a:lnTo>
                  <a:pt x="302959" y="644591"/>
                </a:lnTo>
                <a:lnTo>
                  <a:pt x="290982" y="653735"/>
                </a:lnTo>
                <a:lnTo>
                  <a:pt x="279792" y="659831"/>
                </a:lnTo>
                <a:lnTo>
                  <a:pt x="269457" y="668975"/>
                </a:lnTo>
                <a:lnTo>
                  <a:pt x="260045" y="681167"/>
                </a:lnTo>
                <a:lnTo>
                  <a:pt x="251623" y="690311"/>
                </a:lnTo>
                <a:lnTo>
                  <a:pt x="232980" y="726887"/>
                </a:lnTo>
                <a:lnTo>
                  <a:pt x="225696" y="769559"/>
                </a:lnTo>
                <a:lnTo>
                  <a:pt x="225658" y="1028639"/>
                </a:lnTo>
                <a:lnTo>
                  <a:pt x="515243" y="1028639"/>
                </a:lnTo>
                <a:lnTo>
                  <a:pt x="515243" y="772607"/>
                </a:lnTo>
                <a:lnTo>
                  <a:pt x="514505" y="757367"/>
                </a:lnTo>
                <a:lnTo>
                  <a:pt x="504013" y="717743"/>
                </a:lnTo>
                <a:lnTo>
                  <a:pt x="482608" y="681167"/>
                </a:lnTo>
                <a:lnTo>
                  <a:pt x="452226" y="653735"/>
                </a:lnTo>
                <a:lnTo>
                  <a:pt x="414802" y="635447"/>
                </a:lnTo>
                <a:lnTo>
                  <a:pt x="386897" y="629351"/>
                </a:lnTo>
                <a:close/>
              </a:path>
              <a:path w="889635" h="1028700">
                <a:moveTo>
                  <a:pt x="205433" y="693359"/>
                </a:moveTo>
                <a:lnTo>
                  <a:pt x="177442" y="693359"/>
                </a:lnTo>
                <a:lnTo>
                  <a:pt x="163590" y="696407"/>
                </a:lnTo>
                <a:lnTo>
                  <a:pt x="127616" y="717743"/>
                </a:lnTo>
                <a:lnTo>
                  <a:pt x="103111" y="751271"/>
                </a:lnTo>
                <a:lnTo>
                  <a:pt x="94058" y="793943"/>
                </a:lnTo>
                <a:lnTo>
                  <a:pt x="94058" y="973775"/>
                </a:lnTo>
                <a:lnTo>
                  <a:pt x="202728" y="973775"/>
                </a:lnTo>
                <a:lnTo>
                  <a:pt x="202740" y="772607"/>
                </a:lnTo>
                <a:lnTo>
                  <a:pt x="203442" y="757367"/>
                </a:lnTo>
                <a:lnTo>
                  <a:pt x="213871" y="708599"/>
                </a:lnTo>
                <a:lnTo>
                  <a:pt x="217446" y="696407"/>
                </a:lnTo>
                <a:lnTo>
                  <a:pt x="205433" y="693359"/>
                </a:lnTo>
                <a:close/>
              </a:path>
              <a:path w="889635" h="1028700">
                <a:moveTo>
                  <a:pt x="559349" y="693359"/>
                </a:moveTo>
                <a:lnTo>
                  <a:pt x="544343" y="693359"/>
                </a:lnTo>
                <a:lnTo>
                  <a:pt x="531382" y="696407"/>
                </a:lnTo>
                <a:lnTo>
                  <a:pt x="519791" y="699455"/>
                </a:lnTo>
                <a:lnTo>
                  <a:pt x="524959" y="711647"/>
                </a:lnTo>
                <a:lnTo>
                  <a:pt x="529362" y="723839"/>
                </a:lnTo>
                <a:lnTo>
                  <a:pt x="532924" y="736031"/>
                </a:lnTo>
                <a:lnTo>
                  <a:pt x="535564" y="748223"/>
                </a:lnTo>
                <a:lnTo>
                  <a:pt x="537206" y="760415"/>
                </a:lnTo>
                <a:lnTo>
                  <a:pt x="537770" y="772607"/>
                </a:lnTo>
                <a:lnTo>
                  <a:pt x="537770" y="973775"/>
                </a:lnTo>
                <a:lnTo>
                  <a:pt x="646800" y="973775"/>
                </a:lnTo>
                <a:lnTo>
                  <a:pt x="646720" y="787847"/>
                </a:lnTo>
                <a:lnTo>
                  <a:pt x="636231" y="748223"/>
                </a:lnTo>
                <a:lnTo>
                  <a:pt x="610656" y="717743"/>
                </a:lnTo>
                <a:lnTo>
                  <a:pt x="573617" y="696407"/>
                </a:lnTo>
                <a:lnTo>
                  <a:pt x="559349" y="693359"/>
                </a:lnTo>
                <a:close/>
              </a:path>
              <a:path w="889635" h="1028700">
                <a:moveTo>
                  <a:pt x="75675" y="726887"/>
                </a:moveTo>
                <a:lnTo>
                  <a:pt x="69104" y="726887"/>
                </a:lnTo>
                <a:lnTo>
                  <a:pt x="58923" y="729935"/>
                </a:lnTo>
                <a:lnTo>
                  <a:pt x="45147" y="732983"/>
                </a:lnTo>
                <a:lnTo>
                  <a:pt x="12679" y="757367"/>
                </a:lnTo>
                <a:lnTo>
                  <a:pt x="0" y="796991"/>
                </a:lnTo>
                <a:lnTo>
                  <a:pt x="0" y="925007"/>
                </a:lnTo>
                <a:lnTo>
                  <a:pt x="71128" y="925007"/>
                </a:lnTo>
                <a:lnTo>
                  <a:pt x="71130" y="790895"/>
                </a:lnTo>
                <a:lnTo>
                  <a:pt x="71979" y="778703"/>
                </a:lnTo>
                <a:lnTo>
                  <a:pt x="74261" y="766511"/>
                </a:lnTo>
                <a:lnTo>
                  <a:pt x="77859" y="754319"/>
                </a:lnTo>
                <a:lnTo>
                  <a:pt x="82653" y="742127"/>
                </a:lnTo>
                <a:lnTo>
                  <a:pt x="88523" y="729935"/>
                </a:lnTo>
                <a:lnTo>
                  <a:pt x="82259" y="729935"/>
                </a:lnTo>
                <a:lnTo>
                  <a:pt x="75675" y="726887"/>
                </a:lnTo>
                <a:close/>
              </a:path>
              <a:path w="889635" h="1028700">
                <a:moveTo>
                  <a:pt x="672068" y="726887"/>
                </a:moveTo>
                <a:lnTo>
                  <a:pt x="665210" y="726887"/>
                </a:lnTo>
                <a:lnTo>
                  <a:pt x="658627" y="729935"/>
                </a:lnTo>
                <a:lnTo>
                  <a:pt x="652722" y="732983"/>
                </a:lnTo>
                <a:lnTo>
                  <a:pt x="658551" y="742127"/>
                </a:lnTo>
                <a:lnTo>
                  <a:pt x="663282" y="754319"/>
                </a:lnTo>
                <a:lnTo>
                  <a:pt x="666801" y="766511"/>
                </a:lnTo>
                <a:lnTo>
                  <a:pt x="668995" y="778703"/>
                </a:lnTo>
                <a:lnTo>
                  <a:pt x="669752" y="793943"/>
                </a:lnTo>
                <a:lnTo>
                  <a:pt x="669752" y="925007"/>
                </a:lnTo>
                <a:lnTo>
                  <a:pt x="740862" y="925007"/>
                </a:lnTo>
                <a:lnTo>
                  <a:pt x="740153" y="787847"/>
                </a:lnTo>
                <a:lnTo>
                  <a:pt x="722220" y="751271"/>
                </a:lnTo>
                <a:lnTo>
                  <a:pt x="686470" y="729935"/>
                </a:lnTo>
                <a:lnTo>
                  <a:pt x="672068" y="726887"/>
                </a:lnTo>
                <a:close/>
              </a:path>
              <a:path w="889635" h="1028700">
                <a:moveTo>
                  <a:pt x="74905" y="620207"/>
                </a:moveTo>
                <a:lnTo>
                  <a:pt x="69104" y="620207"/>
                </a:lnTo>
                <a:lnTo>
                  <a:pt x="54957" y="623255"/>
                </a:lnTo>
                <a:lnTo>
                  <a:pt x="42871" y="629351"/>
                </a:lnTo>
                <a:lnTo>
                  <a:pt x="33681" y="638495"/>
                </a:lnTo>
                <a:lnTo>
                  <a:pt x="28220" y="653735"/>
                </a:lnTo>
                <a:lnTo>
                  <a:pt x="29582" y="668975"/>
                </a:lnTo>
                <a:lnTo>
                  <a:pt x="34561" y="684215"/>
                </a:lnTo>
                <a:lnTo>
                  <a:pt x="42541" y="693359"/>
                </a:lnTo>
                <a:lnTo>
                  <a:pt x="52905" y="702503"/>
                </a:lnTo>
                <a:lnTo>
                  <a:pt x="65033" y="705551"/>
                </a:lnTo>
                <a:lnTo>
                  <a:pt x="80421" y="702503"/>
                </a:lnTo>
                <a:lnTo>
                  <a:pt x="93228" y="696407"/>
                </a:lnTo>
                <a:lnTo>
                  <a:pt x="102910" y="687263"/>
                </a:lnTo>
                <a:lnTo>
                  <a:pt x="108925" y="675071"/>
                </a:lnTo>
                <a:lnTo>
                  <a:pt x="107961" y="656783"/>
                </a:lnTo>
                <a:lnTo>
                  <a:pt x="103471" y="641543"/>
                </a:lnTo>
                <a:lnTo>
                  <a:pt x="96061" y="632399"/>
                </a:lnTo>
                <a:lnTo>
                  <a:pt x="86337" y="623255"/>
                </a:lnTo>
                <a:lnTo>
                  <a:pt x="74905" y="620207"/>
                </a:lnTo>
                <a:close/>
              </a:path>
              <a:path w="889635" h="1028700">
                <a:moveTo>
                  <a:pt x="678135" y="620207"/>
                </a:moveTo>
                <a:lnTo>
                  <a:pt x="672068" y="620207"/>
                </a:lnTo>
                <a:lnTo>
                  <a:pt x="657971" y="623255"/>
                </a:lnTo>
                <a:lnTo>
                  <a:pt x="645847" y="629351"/>
                </a:lnTo>
                <a:lnTo>
                  <a:pt x="636568" y="638495"/>
                </a:lnTo>
                <a:lnTo>
                  <a:pt x="631007" y="653735"/>
                </a:lnTo>
                <a:lnTo>
                  <a:pt x="632358" y="668975"/>
                </a:lnTo>
                <a:lnTo>
                  <a:pt x="637346" y="684215"/>
                </a:lnTo>
                <a:lnTo>
                  <a:pt x="645332" y="693359"/>
                </a:lnTo>
                <a:lnTo>
                  <a:pt x="655671" y="702503"/>
                </a:lnTo>
                <a:lnTo>
                  <a:pt x="667723" y="705551"/>
                </a:lnTo>
                <a:lnTo>
                  <a:pt x="683239" y="702503"/>
                </a:lnTo>
                <a:lnTo>
                  <a:pt x="696114" y="696407"/>
                </a:lnTo>
                <a:lnTo>
                  <a:pt x="705838" y="687263"/>
                </a:lnTo>
                <a:lnTo>
                  <a:pt x="711897" y="675071"/>
                </a:lnTo>
                <a:lnTo>
                  <a:pt x="710980" y="656783"/>
                </a:lnTo>
                <a:lnTo>
                  <a:pt x="706551" y="641543"/>
                </a:lnTo>
                <a:lnTo>
                  <a:pt x="699204" y="632399"/>
                </a:lnTo>
                <a:lnTo>
                  <a:pt x="689534" y="623255"/>
                </a:lnTo>
                <a:lnTo>
                  <a:pt x="678135" y="620207"/>
                </a:lnTo>
                <a:close/>
              </a:path>
              <a:path w="889635" h="1028700">
                <a:moveTo>
                  <a:pt x="200122" y="544007"/>
                </a:moveTo>
                <a:lnTo>
                  <a:pt x="193703" y="544007"/>
                </a:lnTo>
                <a:lnTo>
                  <a:pt x="179337" y="547055"/>
                </a:lnTo>
                <a:lnTo>
                  <a:pt x="144807" y="568391"/>
                </a:lnTo>
                <a:lnTo>
                  <a:pt x="132798" y="592775"/>
                </a:lnTo>
                <a:lnTo>
                  <a:pt x="133605" y="611063"/>
                </a:lnTo>
                <a:lnTo>
                  <a:pt x="150479" y="650687"/>
                </a:lnTo>
                <a:lnTo>
                  <a:pt x="182933" y="668975"/>
                </a:lnTo>
                <a:lnTo>
                  <a:pt x="199786" y="665927"/>
                </a:lnTo>
                <a:lnTo>
                  <a:pt x="238310" y="647639"/>
                </a:lnTo>
                <a:lnTo>
                  <a:pt x="255634" y="614111"/>
                </a:lnTo>
                <a:lnTo>
                  <a:pt x="254373" y="598871"/>
                </a:lnTo>
                <a:lnTo>
                  <a:pt x="235313" y="562295"/>
                </a:lnTo>
                <a:lnTo>
                  <a:pt x="200122" y="544007"/>
                </a:lnTo>
                <a:close/>
              </a:path>
              <a:path w="889635" h="1028700">
                <a:moveTo>
                  <a:pt x="553564" y="544007"/>
                </a:moveTo>
                <a:lnTo>
                  <a:pt x="547164" y="544007"/>
                </a:lnTo>
                <a:lnTo>
                  <a:pt x="532803" y="547055"/>
                </a:lnTo>
                <a:lnTo>
                  <a:pt x="498255" y="568391"/>
                </a:lnTo>
                <a:lnTo>
                  <a:pt x="486221" y="592775"/>
                </a:lnTo>
                <a:lnTo>
                  <a:pt x="487026" y="611063"/>
                </a:lnTo>
                <a:lnTo>
                  <a:pt x="503899" y="650687"/>
                </a:lnTo>
                <a:lnTo>
                  <a:pt x="536340" y="668975"/>
                </a:lnTo>
                <a:lnTo>
                  <a:pt x="553210" y="665927"/>
                </a:lnTo>
                <a:lnTo>
                  <a:pt x="591740" y="647639"/>
                </a:lnTo>
                <a:lnTo>
                  <a:pt x="609049" y="614111"/>
                </a:lnTo>
                <a:lnTo>
                  <a:pt x="607790" y="598871"/>
                </a:lnTo>
                <a:lnTo>
                  <a:pt x="588751" y="562295"/>
                </a:lnTo>
                <a:lnTo>
                  <a:pt x="553564" y="544007"/>
                </a:lnTo>
                <a:close/>
              </a:path>
              <a:path w="889635" h="1028700">
                <a:moveTo>
                  <a:pt x="382797" y="419039"/>
                </a:moveTo>
                <a:lnTo>
                  <a:pt x="370463" y="419039"/>
                </a:lnTo>
                <a:lnTo>
                  <a:pt x="355868" y="422087"/>
                </a:lnTo>
                <a:lnTo>
                  <a:pt x="317155" y="437327"/>
                </a:lnTo>
                <a:lnTo>
                  <a:pt x="289695" y="467807"/>
                </a:lnTo>
                <a:lnTo>
                  <a:pt x="278176" y="507431"/>
                </a:lnTo>
                <a:lnTo>
                  <a:pt x="279241" y="522671"/>
                </a:lnTo>
                <a:lnTo>
                  <a:pt x="294255" y="562295"/>
                </a:lnTo>
                <a:lnTo>
                  <a:pt x="323583" y="592775"/>
                </a:lnTo>
                <a:lnTo>
                  <a:pt x="362842" y="604967"/>
                </a:lnTo>
                <a:lnTo>
                  <a:pt x="378689" y="601919"/>
                </a:lnTo>
                <a:lnTo>
                  <a:pt x="419804" y="589727"/>
                </a:lnTo>
                <a:lnTo>
                  <a:pt x="448739" y="559247"/>
                </a:lnTo>
                <a:lnTo>
                  <a:pt x="462222" y="522671"/>
                </a:lnTo>
                <a:lnTo>
                  <a:pt x="461339" y="504383"/>
                </a:lnTo>
                <a:lnTo>
                  <a:pt x="447435" y="464759"/>
                </a:lnTo>
                <a:lnTo>
                  <a:pt x="419871" y="434279"/>
                </a:lnTo>
                <a:lnTo>
                  <a:pt x="382797" y="419039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1" name="object 41"/>
          <p:cNvSpPr/>
          <p:nvPr/>
        </p:nvSpPr>
        <p:spPr>
          <a:xfrm>
            <a:off x="41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599"/>
                </a:moveTo>
                <a:lnTo>
                  <a:pt x="13004740" y="9753599"/>
                </a:lnTo>
              </a:path>
              <a:path w="13004800" h="9753600">
                <a:moveTo>
                  <a:pt x="13004740" y="0"/>
                </a:moveTo>
                <a:lnTo>
                  <a:pt x="0" y="0"/>
                </a:lnTo>
                <a:lnTo>
                  <a:pt x="0" y="9753599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xmlns="" val="352062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4250" y="338142"/>
            <a:ext cx="3554753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spc="6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87" spc="21" dirty="0">
                <a:solidFill>
                  <a:srgbClr val="FFFFFF"/>
                </a:solidFill>
                <a:latin typeface="Calibri"/>
                <a:cs typeface="Calibri"/>
              </a:rPr>
              <a:t>cción</a:t>
            </a:r>
            <a:r>
              <a:rPr sz="1687" spc="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7" spc="7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87" spc="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7" spc="-11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1687" spc="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7" spc="7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87" spc="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7" spc="7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87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87" spc="7" dirty="0">
                <a:solidFill>
                  <a:srgbClr val="FFFFFF"/>
                </a:solidFill>
                <a:latin typeface="Calibri"/>
                <a:cs typeface="Calibri"/>
              </a:rPr>
              <a:t>editación</a:t>
            </a:r>
            <a:endParaRPr sz="1687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5521" y="5727435"/>
            <a:ext cx="632646" cy="462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4876" y="587338"/>
            <a:ext cx="5786438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 algn="ctr"/>
            <a:r>
              <a:rPr dirty="0"/>
              <a:t>Oferta</a:t>
            </a:r>
            <a:r>
              <a:rPr spc="53" dirty="0"/>
              <a:t> </a:t>
            </a:r>
            <a:r>
              <a:rPr spc="-80" dirty="0"/>
              <a:t>de</a:t>
            </a:r>
            <a:r>
              <a:rPr spc="53" dirty="0"/>
              <a:t> </a:t>
            </a:r>
            <a:r>
              <a:rPr spc="-190" dirty="0"/>
              <a:t>V</a:t>
            </a:r>
            <a:r>
              <a:rPr spc="-60" dirty="0"/>
              <a:t>alor</a:t>
            </a:r>
          </a:p>
        </p:txBody>
      </p:sp>
      <p:sp>
        <p:nvSpPr>
          <p:cNvPr id="5" name="object 5"/>
          <p:cNvSpPr/>
          <p:nvPr/>
        </p:nvSpPr>
        <p:spPr>
          <a:xfrm>
            <a:off x="725021" y="5354388"/>
            <a:ext cx="1155947" cy="180826"/>
          </a:xfrm>
          <a:custGeom>
            <a:avLst/>
            <a:gdLst/>
            <a:ahLst/>
            <a:cxnLst/>
            <a:rect l="l" t="t" r="r" b="b"/>
            <a:pathLst>
              <a:path w="1644014" h="257175">
                <a:moveTo>
                  <a:pt x="0" y="256674"/>
                </a:moveTo>
                <a:lnTo>
                  <a:pt x="1643728" y="256674"/>
                </a:lnTo>
                <a:lnTo>
                  <a:pt x="1643728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2230907" y="2017088"/>
            <a:ext cx="66973" cy="132606"/>
          </a:xfrm>
          <a:custGeom>
            <a:avLst/>
            <a:gdLst/>
            <a:ahLst/>
            <a:cxnLst/>
            <a:rect l="l" t="t" r="r" b="b"/>
            <a:pathLst>
              <a:path w="95250" h="188594">
                <a:moveTo>
                  <a:pt x="95006" y="0"/>
                </a:moveTo>
                <a:lnTo>
                  <a:pt x="0" y="0"/>
                </a:lnTo>
                <a:lnTo>
                  <a:pt x="0" y="188366"/>
                </a:lnTo>
                <a:lnTo>
                  <a:pt x="95006" y="188366"/>
                </a:lnTo>
                <a:lnTo>
                  <a:pt x="95006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2098613" y="1951526"/>
            <a:ext cx="331738" cy="65633"/>
          </a:xfrm>
          <a:custGeom>
            <a:avLst/>
            <a:gdLst/>
            <a:ahLst/>
            <a:cxnLst/>
            <a:rect l="l" t="t" r="r" b="b"/>
            <a:pathLst>
              <a:path w="471804" h="93344">
                <a:moveTo>
                  <a:pt x="471281" y="0"/>
                </a:moveTo>
                <a:lnTo>
                  <a:pt x="0" y="0"/>
                </a:lnTo>
                <a:lnTo>
                  <a:pt x="0" y="93268"/>
                </a:lnTo>
                <a:lnTo>
                  <a:pt x="471281" y="93268"/>
                </a:lnTo>
                <a:lnTo>
                  <a:pt x="471281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230907" y="1819042"/>
            <a:ext cx="66973" cy="132606"/>
          </a:xfrm>
          <a:custGeom>
            <a:avLst/>
            <a:gdLst/>
            <a:ahLst/>
            <a:cxnLst/>
            <a:rect l="l" t="t" r="r" b="b"/>
            <a:pathLst>
              <a:path w="95250" h="188594">
                <a:moveTo>
                  <a:pt x="95006" y="0"/>
                </a:moveTo>
                <a:lnTo>
                  <a:pt x="0" y="0"/>
                </a:lnTo>
                <a:lnTo>
                  <a:pt x="0" y="188396"/>
                </a:lnTo>
                <a:lnTo>
                  <a:pt x="95006" y="188396"/>
                </a:lnTo>
                <a:lnTo>
                  <a:pt x="95006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4057236" y="2017088"/>
            <a:ext cx="66973" cy="132606"/>
          </a:xfrm>
          <a:custGeom>
            <a:avLst/>
            <a:gdLst/>
            <a:ahLst/>
            <a:cxnLst/>
            <a:rect l="l" t="t" r="r" b="b"/>
            <a:pathLst>
              <a:path w="95250" h="188594">
                <a:moveTo>
                  <a:pt x="94975" y="0"/>
                </a:moveTo>
                <a:lnTo>
                  <a:pt x="0" y="0"/>
                </a:lnTo>
                <a:lnTo>
                  <a:pt x="0" y="188366"/>
                </a:lnTo>
                <a:lnTo>
                  <a:pt x="94975" y="188366"/>
                </a:lnTo>
                <a:lnTo>
                  <a:pt x="94975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3924940" y="1951526"/>
            <a:ext cx="331738" cy="65633"/>
          </a:xfrm>
          <a:custGeom>
            <a:avLst/>
            <a:gdLst/>
            <a:ahLst/>
            <a:cxnLst/>
            <a:rect l="l" t="t" r="r" b="b"/>
            <a:pathLst>
              <a:path w="471804" h="93344">
                <a:moveTo>
                  <a:pt x="471281" y="0"/>
                </a:moveTo>
                <a:lnTo>
                  <a:pt x="0" y="0"/>
                </a:lnTo>
                <a:lnTo>
                  <a:pt x="0" y="93268"/>
                </a:lnTo>
                <a:lnTo>
                  <a:pt x="471281" y="93268"/>
                </a:lnTo>
                <a:lnTo>
                  <a:pt x="471281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4057236" y="1819042"/>
            <a:ext cx="66973" cy="132606"/>
          </a:xfrm>
          <a:custGeom>
            <a:avLst/>
            <a:gdLst/>
            <a:ahLst/>
            <a:cxnLst/>
            <a:rect l="l" t="t" r="r" b="b"/>
            <a:pathLst>
              <a:path w="95250" h="188594">
                <a:moveTo>
                  <a:pt x="94975" y="0"/>
                </a:moveTo>
                <a:lnTo>
                  <a:pt x="0" y="0"/>
                </a:lnTo>
                <a:lnTo>
                  <a:pt x="0" y="188396"/>
                </a:lnTo>
                <a:lnTo>
                  <a:pt x="94975" y="188396"/>
                </a:lnTo>
                <a:lnTo>
                  <a:pt x="94975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6040935" y="2020624"/>
            <a:ext cx="331738" cy="65187"/>
          </a:xfrm>
          <a:custGeom>
            <a:avLst/>
            <a:gdLst/>
            <a:ahLst/>
            <a:cxnLst/>
            <a:rect l="l" t="t" r="r" b="b"/>
            <a:pathLst>
              <a:path w="471804" h="92710">
                <a:moveTo>
                  <a:pt x="471284" y="0"/>
                </a:moveTo>
                <a:lnTo>
                  <a:pt x="0" y="0"/>
                </a:lnTo>
                <a:lnTo>
                  <a:pt x="0" y="92368"/>
                </a:lnTo>
                <a:lnTo>
                  <a:pt x="471284" y="92368"/>
                </a:lnTo>
                <a:lnTo>
                  <a:pt x="471284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6040935" y="1883032"/>
            <a:ext cx="331738" cy="65633"/>
          </a:xfrm>
          <a:custGeom>
            <a:avLst/>
            <a:gdLst/>
            <a:ahLst/>
            <a:cxnLst/>
            <a:rect l="l" t="t" r="r" b="b"/>
            <a:pathLst>
              <a:path w="471804" h="93344">
                <a:moveTo>
                  <a:pt x="471284" y="0"/>
                </a:moveTo>
                <a:lnTo>
                  <a:pt x="0" y="0"/>
                </a:lnTo>
                <a:lnTo>
                  <a:pt x="0" y="93285"/>
                </a:lnTo>
                <a:lnTo>
                  <a:pt x="471284" y="93285"/>
                </a:lnTo>
                <a:lnTo>
                  <a:pt x="471284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1938539" y="3665444"/>
            <a:ext cx="1411784" cy="1869430"/>
          </a:xfrm>
          <a:custGeom>
            <a:avLst/>
            <a:gdLst/>
            <a:ahLst/>
            <a:cxnLst/>
            <a:rect l="l" t="t" r="r" b="b"/>
            <a:pathLst>
              <a:path w="2007870" h="2658745">
                <a:moveTo>
                  <a:pt x="1000383" y="0"/>
                </a:moveTo>
                <a:lnTo>
                  <a:pt x="955045" y="15656"/>
                </a:lnTo>
                <a:lnTo>
                  <a:pt x="25171" y="1055836"/>
                </a:lnTo>
                <a:lnTo>
                  <a:pt x="3405" y="1093149"/>
                </a:lnTo>
                <a:lnTo>
                  <a:pt x="0" y="1118312"/>
                </a:lnTo>
                <a:lnTo>
                  <a:pt x="1385" y="1130709"/>
                </a:lnTo>
                <a:lnTo>
                  <a:pt x="16915" y="1166071"/>
                </a:lnTo>
                <a:lnTo>
                  <a:pt x="47797" y="1196793"/>
                </a:lnTo>
                <a:lnTo>
                  <a:pt x="91836" y="1220428"/>
                </a:lnTo>
                <a:lnTo>
                  <a:pt x="146833" y="1234533"/>
                </a:lnTo>
                <a:lnTo>
                  <a:pt x="188501" y="1237436"/>
                </a:lnTo>
                <a:lnTo>
                  <a:pt x="192299" y="1237436"/>
                </a:lnTo>
                <a:lnTo>
                  <a:pt x="192299" y="2658727"/>
                </a:lnTo>
                <a:lnTo>
                  <a:pt x="1818989" y="2658727"/>
                </a:lnTo>
                <a:lnTo>
                  <a:pt x="1818989" y="1237436"/>
                </a:lnTo>
                <a:lnTo>
                  <a:pt x="1840278" y="1236695"/>
                </a:lnTo>
                <a:lnTo>
                  <a:pt x="1880095" y="1231038"/>
                </a:lnTo>
                <a:lnTo>
                  <a:pt x="1931697" y="1213474"/>
                </a:lnTo>
                <a:lnTo>
                  <a:pt x="1971597" y="1187190"/>
                </a:lnTo>
                <a:lnTo>
                  <a:pt x="1997596" y="1154633"/>
                </a:lnTo>
                <a:lnTo>
                  <a:pt x="2007494" y="1118248"/>
                </a:lnTo>
                <a:lnTo>
                  <a:pt x="2006836" y="1105692"/>
                </a:lnTo>
                <a:lnTo>
                  <a:pt x="1991846" y="1068009"/>
                </a:lnTo>
                <a:lnTo>
                  <a:pt x="1066103" y="27837"/>
                </a:lnTo>
                <a:lnTo>
                  <a:pt x="1024203" y="2437"/>
                </a:lnTo>
                <a:lnTo>
                  <a:pt x="1012365" y="363"/>
                </a:lnTo>
                <a:lnTo>
                  <a:pt x="1000383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3376917" y="3036984"/>
            <a:ext cx="1411784" cy="2490936"/>
          </a:xfrm>
          <a:custGeom>
            <a:avLst/>
            <a:gdLst/>
            <a:ahLst/>
            <a:cxnLst/>
            <a:rect l="l" t="t" r="r" b="b"/>
            <a:pathLst>
              <a:path w="2007870" h="3542665">
                <a:moveTo>
                  <a:pt x="1000378" y="0"/>
                </a:moveTo>
                <a:lnTo>
                  <a:pt x="955041" y="15667"/>
                </a:lnTo>
                <a:lnTo>
                  <a:pt x="25184" y="1055820"/>
                </a:lnTo>
                <a:lnTo>
                  <a:pt x="3408" y="1093143"/>
                </a:lnTo>
                <a:lnTo>
                  <a:pt x="0" y="1118310"/>
                </a:lnTo>
                <a:lnTo>
                  <a:pt x="1383" y="1130707"/>
                </a:lnTo>
                <a:lnTo>
                  <a:pt x="16911" y="1166068"/>
                </a:lnTo>
                <a:lnTo>
                  <a:pt x="47792" y="1196786"/>
                </a:lnTo>
                <a:lnTo>
                  <a:pt x="91831" y="1220417"/>
                </a:lnTo>
                <a:lnTo>
                  <a:pt x="146828" y="1234519"/>
                </a:lnTo>
                <a:lnTo>
                  <a:pt x="188496" y="1237420"/>
                </a:lnTo>
                <a:lnTo>
                  <a:pt x="192306" y="1237420"/>
                </a:lnTo>
                <a:lnTo>
                  <a:pt x="192306" y="3542263"/>
                </a:lnTo>
                <a:lnTo>
                  <a:pt x="1818993" y="3542263"/>
                </a:lnTo>
                <a:lnTo>
                  <a:pt x="1818993" y="1237420"/>
                </a:lnTo>
                <a:lnTo>
                  <a:pt x="1840281" y="1236679"/>
                </a:lnTo>
                <a:lnTo>
                  <a:pt x="1880096" y="1231022"/>
                </a:lnTo>
                <a:lnTo>
                  <a:pt x="1931695" y="1213459"/>
                </a:lnTo>
                <a:lnTo>
                  <a:pt x="1971590" y="1187177"/>
                </a:lnTo>
                <a:lnTo>
                  <a:pt x="1997586" y="1154624"/>
                </a:lnTo>
                <a:lnTo>
                  <a:pt x="2007485" y="1118245"/>
                </a:lnTo>
                <a:lnTo>
                  <a:pt x="2006828" y="1105692"/>
                </a:lnTo>
                <a:lnTo>
                  <a:pt x="1991846" y="1068019"/>
                </a:lnTo>
                <a:lnTo>
                  <a:pt x="1066076" y="27822"/>
                </a:lnTo>
                <a:lnTo>
                  <a:pt x="1024195" y="2435"/>
                </a:lnTo>
                <a:lnTo>
                  <a:pt x="1012359" y="362"/>
                </a:lnTo>
                <a:lnTo>
                  <a:pt x="1000378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4852050" y="2421440"/>
            <a:ext cx="2402086" cy="3101280"/>
          </a:xfrm>
          <a:custGeom>
            <a:avLst/>
            <a:gdLst/>
            <a:ahLst/>
            <a:cxnLst/>
            <a:rect l="l" t="t" r="r" b="b"/>
            <a:pathLst>
              <a:path w="3416300" h="4410709">
                <a:moveTo>
                  <a:pt x="1708160" y="0"/>
                </a:moveTo>
                <a:lnTo>
                  <a:pt x="1660526" y="7846"/>
                </a:lnTo>
                <a:lnTo>
                  <a:pt x="1617117" y="31429"/>
                </a:lnTo>
                <a:lnTo>
                  <a:pt x="42832" y="1794071"/>
                </a:lnTo>
                <a:lnTo>
                  <a:pt x="14222" y="1836157"/>
                </a:lnTo>
                <a:lnTo>
                  <a:pt x="1100" y="1879041"/>
                </a:lnTo>
                <a:lnTo>
                  <a:pt x="0" y="1900398"/>
                </a:lnTo>
                <a:lnTo>
                  <a:pt x="2356" y="1921492"/>
                </a:lnTo>
                <a:lnTo>
                  <a:pt x="16884" y="1962279"/>
                </a:lnTo>
                <a:lnTo>
                  <a:pt x="43575" y="2000169"/>
                </a:lnTo>
                <a:lnTo>
                  <a:pt x="81322" y="2033932"/>
                </a:lnTo>
                <a:lnTo>
                  <a:pt x="129018" y="2062336"/>
                </a:lnTo>
                <a:lnTo>
                  <a:pt x="185554" y="2084149"/>
                </a:lnTo>
                <a:lnTo>
                  <a:pt x="249824" y="2098140"/>
                </a:lnTo>
                <a:lnTo>
                  <a:pt x="320718" y="2103078"/>
                </a:lnTo>
                <a:lnTo>
                  <a:pt x="327210" y="2103078"/>
                </a:lnTo>
                <a:lnTo>
                  <a:pt x="327210" y="4410170"/>
                </a:lnTo>
                <a:lnTo>
                  <a:pt x="3095160" y="4410170"/>
                </a:lnTo>
                <a:lnTo>
                  <a:pt x="3095160" y="2103078"/>
                </a:lnTo>
                <a:lnTo>
                  <a:pt x="3131383" y="2101817"/>
                </a:lnTo>
                <a:lnTo>
                  <a:pt x="3199131" y="2092192"/>
                </a:lnTo>
                <a:lnTo>
                  <a:pt x="3259690" y="2074124"/>
                </a:lnTo>
                <a:lnTo>
                  <a:pt x="3311953" y="2048845"/>
                </a:lnTo>
                <a:lnTo>
                  <a:pt x="3354812" y="2017589"/>
                </a:lnTo>
                <a:lnTo>
                  <a:pt x="3387158" y="1981588"/>
                </a:lnTo>
                <a:lnTo>
                  <a:pt x="3407884" y="1942075"/>
                </a:lnTo>
                <a:lnTo>
                  <a:pt x="3415883" y="1900282"/>
                </a:lnTo>
                <a:lnTo>
                  <a:pt x="3414763" y="1878916"/>
                </a:lnTo>
                <a:lnTo>
                  <a:pt x="3401593" y="1836016"/>
                </a:lnTo>
                <a:lnTo>
                  <a:pt x="3372924" y="1793919"/>
                </a:lnTo>
                <a:lnTo>
                  <a:pt x="1817957" y="49244"/>
                </a:lnTo>
                <a:lnTo>
                  <a:pt x="1788956" y="24141"/>
                </a:lnTo>
                <a:lnTo>
                  <a:pt x="1744112" y="4443"/>
                </a:lnTo>
                <a:lnTo>
                  <a:pt x="1720233" y="497"/>
                </a:lnTo>
                <a:lnTo>
                  <a:pt x="1708160" y="0"/>
                </a:lnTo>
                <a:close/>
              </a:path>
            </a:pathLst>
          </a:custGeom>
          <a:solidFill>
            <a:srgbClr val="5DA0A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7190778" y="2240352"/>
            <a:ext cx="1411784" cy="3091458"/>
          </a:xfrm>
          <a:custGeom>
            <a:avLst/>
            <a:gdLst/>
            <a:ahLst/>
            <a:cxnLst/>
            <a:rect l="l" t="t" r="r" b="b"/>
            <a:pathLst>
              <a:path w="2007870" h="4396740">
                <a:moveTo>
                  <a:pt x="1000374" y="0"/>
                </a:moveTo>
                <a:lnTo>
                  <a:pt x="955040" y="15656"/>
                </a:lnTo>
                <a:lnTo>
                  <a:pt x="25184" y="1055836"/>
                </a:lnTo>
                <a:lnTo>
                  <a:pt x="3408" y="1093149"/>
                </a:lnTo>
                <a:lnTo>
                  <a:pt x="0" y="1118312"/>
                </a:lnTo>
                <a:lnTo>
                  <a:pt x="1383" y="1130709"/>
                </a:lnTo>
                <a:lnTo>
                  <a:pt x="16911" y="1166071"/>
                </a:lnTo>
                <a:lnTo>
                  <a:pt x="47792" y="1196793"/>
                </a:lnTo>
                <a:lnTo>
                  <a:pt x="91831" y="1220428"/>
                </a:lnTo>
                <a:lnTo>
                  <a:pt x="146828" y="1234533"/>
                </a:lnTo>
                <a:lnTo>
                  <a:pt x="188496" y="1237436"/>
                </a:lnTo>
                <a:lnTo>
                  <a:pt x="192306" y="1237436"/>
                </a:lnTo>
                <a:lnTo>
                  <a:pt x="192306" y="4396182"/>
                </a:lnTo>
                <a:lnTo>
                  <a:pt x="1818993" y="4396182"/>
                </a:lnTo>
                <a:lnTo>
                  <a:pt x="1818993" y="1237436"/>
                </a:lnTo>
                <a:lnTo>
                  <a:pt x="1840282" y="1236695"/>
                </a:lnTo>
                <a:lnTo>
                  <a:pt x="1880098" y="1231038"/>
                </a:lnTo>
                <a:lnTo>
                  <a:pt x="1931700" y="1213474"/>
                </a:lnTo>
                <a:lnTo>
                  <a:pt x="1971601" y="1187190"/>
                </a:lnTo>
                <a:lnTo>
                  <a:pt x="1997599" y="1154633"/>
                </a:lnTo>
                <a:lnTo>
                  <a:pt x="2007498" y="1118248"/>
                </a:lnTo>
                <a:lnTo>
                  <a:pt x="2006840" y="1105692"/>
                </a:lnTo>
                <a:lnTo>
                  <a:pt x="1991850" y="1068009"/>
                </a:lnTo>
                <a:lnTo>
                  <a:pt x="1066107" y="27837"/>
                </a:lnTo>
                <a:lnTo>
                  <a:pt x="1024200" y="2437"/>
                </a:lnTo>
                <a:lnTo>
                  <a:pt x="1012358" y="363"/>
                </a:lnTo>
                <a:lnTo>
                  <a:pt x="1000374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2066425" y="5354388"/>
            <a:ext cx="1155947" cy="180826"/>
          </a:xfrm>
          <a:custGeom>
            <a:avLst/>
            <a:gdLst/>
            <a:ahLst/>
            <a:cxnLst/>
            <a:rect l="l" t="t" r="r" b="b"/>
            <a:pathLst>
              <a:path w="1644014" h="257175">
                <a:moveTo>
                  <a:pt x="0" y="256674"/>
                </a:moveTo>
                <a:lnTo>
                  <a:pt x="1643740" y="256674"/>
                </a:lnTo>
                <a:lnTo>
                  <a:pt x="1643740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3504803" y="5354388"/>
            <a:ext cx="1155947" cy="180826"/>
          </a:xfrm>
          <a:custGeom>
            <a:avLst/>
            <a:gdLst/>
            <a:ahLst/>
            <a:cxnLst/>
            <a:rect l="l" t="t" r="r" b="b"/>
            <a:pathLst>
              <a:path w="1644015" h="257175">
                <a:moveTo>
                  <a:pt x="0" y="256674"/>
                </a:moveTo>
                <a:lnTo>
                  <a:pt x="1643728" y="256674"/>
                </a:lnTo>
                <a:lnTo>
                  <a:pt x="1643728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/>
          <p:nvPr/>
        </p:nvSpPr>
        <p:spPr>
          <a:xfrm>
            <a:off x="7318664" y="5354388"/>
            <a:ext cx="1155947" cy="180826"/>
          </a:xfrm>
          <a:custGeom>
            <a:avLst/>
            <a:gdLst/>
            <a:ahLst/>
            <a:cxnLst/>
            <a:rect l="l" t="t" r="r" b="b"/>
            <a:pathLst>
              <a:path w="1644015" h="257175">
                <a:moveTo>
                  <a:pt x="0" y="256674"/>
                </a:moveTo>
                <a:lnTo>
                  <a:pt x="1643752" y="256674"/>
                </a:lnTo>
                <a:lnTo>
                  <a:pt x="1643752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object 21"/>
          <p:cNvSpPr/>
          <p:nvPr/>
        </p:nvSpPr>
        <p:spPr>
          <a:xfrm>
            <a:off x="5088100" y="5354388"/>
            <a:ext cx="1939975" cy="180826"/>
          </a:xfrm>
          <a:custGeom>
            <a:avLst/>
            <a:gdLst/>
            <a:ahLst/>
            <a:cxnLst/>
            <a:rect l="l" t="t" r="r" b="b"/>
            <a:pathLst>
              <a:path w="2759075" h="257175">
                <a:moveTo>
                  <a:pt x="0" y="256674"/>
                </a:moveTo>
                <a:lnTo>
                  <a:pt x="2758510" y="256674"/>
                </a:lnTo>
                <a:lnTo>
                  <a:pt x="2758510" y="0"/>
                </a:lnTo>
                <a:lnTo>
                  <a:pt x="0" y="0"/>
                </a:lnTo>
                <a:lnTo>
                  <a:pt x="0" y="256674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object 22"/>
          <p:cNvSpPr txBox="1"/>
          <p:nvPr/>
        </p:nvSpPr>
        <p:spPr>
          <a:xfrm>
            <a:off x="3404607" y="5353169"/>
            <a:ext cx="4703550" cy="714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586">
              <a:tabLst>
                <a:tab pos="2319942" algn="l"/>
              </a:tabLst>
            </a:pPr>
            <a:r>
              <a:rPr sz="1477" spc="74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77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28" dirty="0">
                <a:solidFill>
                  <a:srgbClr val="FFFFFF"/>
                </a:solidFill>
                <a:latin typeface="Calibri"/>
                <a:cs typeface="Calibri"/>
              </a:rPr>
              <a:t>meses</a:t>
            </a:r>
            <a:r>
              <a:rPr sz="147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477" spc="74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77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28" dirty="0">
                <a:solidFill>
                  <a:srgbClr val="FFFFFF"/>
                </a:solidFill>
                <a:latin typeface="Calibri"/>
                <a:cs typeface="Calibri"/>
              </a:rPr>
              <a:t>meses</a:t>
            </a:r>
            <a:endParaRPr sz="1477" dirty="0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687" dirty="0">
              <a:latin typeface="Times New Roman"/>
              <a:cs typeface="Times New Roman"/>
            </a:endParaRPr>
          </a:p>
          <a:p>
            <a:pPr marL="8929"/>
            <a:r>
              <a:rPr sz="1477" spc="35" dirty="0">
                <a:solidFill>
                  <a:srgbClr val="34495E"/>
                </a:solidFill>
                <a:latin typeface="Calibri"/>
                <a:cs typeface="Calibri"/>
              </a:rPr>
              <a:t>Monito</a:t>
            </a:r>
            <a:r>
              <a:rPr sz="1477" spc="4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77" spc="35" dirty="0">
                <a:solidFill>
                  <a:srgbClr val="34495E"/>
                </a:solidFill>
                <a:latin typeface="Calibri"/>
                <a:cs typeface="Calibri"/>
              </a:rPr>
              <a:t>eo</a:t>
            </a:r>
            <a:r>
              <a:rPr sz="1477" spc="80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18" dirty="0">
                <a:solidFill>
                  <a:srgbClr val="34495E"/>
                </a:solidFill>
                <a:latin typeface="Calibri"/>
                <a:cs typeface="Calibri"/>
              </a:rPr>
              <a:t>y</a:t>
            </a:r>
            <a:r>
              <a:rPr sz="1477" spc="80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39" dirty="0">
                <a:solidFill>
                  <a:srgbClr val="34495E"/>
                </a:solidFill>
                <a:latin typeface="Calibri"/>
                <a:cs typeface="Calibri"/>
              </a:rPr>
              <a:t>Seguimiento</a:t>
            </a:r>
            <a:r>
              <a:rPr sz="1477" spc="80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32" dirty="0">
                <a:solidFill>
                  <a:srgbClr val="34495E"/>
                </a:solidFill>
                <a:latin typeface="Calibri"/>
                <a:cs typeface="Calibri"/>
              </a:rPr>
              <a:t>participativo</a:t>
            </a:r>
            <a:r>
              <a:rPr sz="1477" spc="80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42" dirty="0">
                <a:solidFill>
                  <a:srgbClr val="34495E"/>
                </a:solidFill>
                <a:latin typeface="Calibri"/>
                <a:cs typeface="Calibri"/>
              </a:rPr>
              <a:t>15</a:t>
            </a:r>
            <a:r>
              <a:rPr sz="1477" spc="63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-11" dirty="0">
                <a:solidFill>
                  <a:srgbClr val="34495E"/>
                </a:solidFill>
                <a:latin typeface="Calibri"/>
                <a:cs typeface="Calibri"/>
              </a:rPr>
              <a:t>meses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95181" y="1351159"/>
            <a:ext cx="492472" cy="22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77" b="1" spc="-88" dirty="0">
                <a:solidFill>
                  <a:srgbClr val="34495E"/>
                </a:solidFill>
                <a:latin typeface="Arial"/>
                <a:cs typeface="Arial"/>
              </a:rPr>
              <a:t>V</a:t>
            </a:r>
            <a:r>
              <a:rPr sz="1477" b="1" spc="-18" dirty="0">
                <a:solidFill>
                  <a:srgbClr val="34495E"/>
                </a:solidFill>
                <a:latin typeface="Arial"/>
                <a:cs typeface="Arial"/>
              </a:rPr>
              <a:t>alor</a:t>
            </a:r>
            <a:endParaRPr sz="1477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97955" y="1371822"/>
            <a:ext cx="1297037" cy="22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77" b="1" spc="-39" dirty="0">
                <a:solidFill>
                  <a:srgbClr val="34495E"/>
                </a:solidFill>
                <a:latin typeface="Arial"/>
                <a:cs typeface="Arial"/>
              </a:rPr>
              <a:t>Sostenibilidad</a:t>
            </a:r>
            <a:endParaRPr sz="1477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60954" y="1371822"/>
            <a:ext cx="983605" cy="22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77" b="1" spc="-49" dirty="0">
                <a:solidFill>
                  <a:srgbClr val="34495E"/>
                </a:solidFill>
                <a:latin typeface="Arial"/>
                <a:cs typeface="Arial"/>
              </a:rPr>
              <a:t>Relevancia</a:t>
            </a:r>
            <a:endParaRPr sz="1477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1200" y="1371822"/>
            <a:ext cx="1311325" cy="22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77" b="1" spc="-11" dirty="0">
                <a:solidFill>
                  <a:srgbClr val="34495E"/>
                </a:solidFill>
                <a:latin typeface="Arial"/>
                <a:cs typeface="Arial"/>
              </a:rPr>
              <a:t>Dife</a:t>
            </a:r>
            <a:r>
              <a:rPr sz="1477" b="1" spc="-46" dirty="0">
                <a:solidFill>
                  <a:srgbClr val="34495E"/>
                </a:solidFill>
                <a:latin typeface="Arial"/>
                <a:cs typeface="Arial"/>
              </a:rPr>
              <a:t>r</a:t>
            </a:r>
            <a:r>
              <a:rPr sz="1477" b="1" spc="-49" dirty="0">
                <a:solidFill>
                  <a:srgbClr val="34495E"/>
                </a:solidFill>
                <a:latin typeface="Arial"/>
                <a:cs typeface="Arial"/>
              </a:rPr>
              <a:t>enciación</a:t>
            </a:r>
            <a:endParaRPr sz="147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4376" y="4847837"/>
            <a:ext cx="1178719" cy="454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77" spc="56" dirty="0">
                <a:solidFill>
                  <a:srgbClr val="34495E"/>
                </a:solidFill>
                <a:latin typeface="Calibri"/>
                <a:cs typeface="Calibri"/>
              </a:rPr>
              <a:t>Auto</a:t>
            </a:r>
            <a:endParaRPr sz="1477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77" spc="35" dirty="0">
                <a:solidFill>
                  <a:srgbClr val="34495E"/>
                </a:solidFill>
                <a:latin typeface="Calibri"/>
                <a:cs typeface="Calibri"/>
              </a:rPr>
              <a:t>-</a:t>
            </a:r>
            <a:r>
              <a:rPr lang="es-CO" sz="1477" spc="35" dirty="0">
                <a:solidFill>
                  <a:srgbClr val="34495E"/>
                </a:solidFill>
                <a:latin typeface="Calibri"/>
                <a:cs typeface="Calibri"/>
              </a:rPr>
              <a:t>valoración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30352" y="3727400"/>
            <a:ext cx="941648" cy="90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45" marR="28989" algn="ctr"/>
            <a:r>
              <a:rPr sz="1477" spc="18" dirty="0">
                <a:solidFill>
                  <a:srgbClr val="34495E"/>
                </a:solidFill>
                <a:latin typeface="Calibri"/>
                <a:cs typeface="Calibri"/>
              </a:rPr>
              <a:t>F</a:t>
            </a:r>
            <a:r>
              <a:rPr sz="1477" spc="25" dirty="0">
                <a:solidFill>
                  <a:srgbClr val="34495E"/>
                </a:solidFill>
                <a:latin typeface="Calibri"/>
                <a:cs typeface="Calibri"/>
              </a:rPr>
              <a:t>ortaleci-</a:t>
            </a:r>
            <a:r>
              <a:rPr sz="1477" spc="28" dirty="0">
                <a:solidFill>
                  <a:srgbClr val="34495E"/>
                </a:solidFill>
                <a:latin typeface="Calibri"/>
                <a:cs typeface="Calibri"/>
              </a:rPr>
              <a:t> miento </a:t>
            </a:r>
            <a:r>
              <a:rPr sz="1477" spc="35" dirty="0">
                <a:solidFill>
                  <a:srgbClr val="34495E"/>
                </a:solidFill>
                <a:latin typeface="Calibri"/>
                <a:cs typeface="Calibri"/>
              </a:rPr>
              <a:t>Colectivo</a:t>
            </a:r>
            <a:endParaRPr sz="1477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77" spc="25" dirty="0">
                <a:solidFill>
                  <a:srgbClr val="34495E"/>
                </a:solidFill>
                <a:latin typeface="Calibri"/>
                <a:cs typeface="Calibri"/>
              </a:rPr>
              <a:t>-</a:t>
            </a:r>
            <a:r>
              <a:rPr sz="1477" spc="80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32" dirty="0">
                <a:solidFill>
                  <a:srgbClr val="34495E"/>
                </a:solidFill>
                <a:latin typeface="Calibri"/>
                <a:cs typeface="Calibri"/>
              </a:rPr>
              <a:t>solidario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87789" y="3398475"/>
            <a:ext cx="1280933" cy="454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666" marR="3572" indent="-52193"/>
            <a:r>
              <a:rPr sz="1477" spc="9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77" spc="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77" spc="-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77" spc="35" dirty="0">
                <a:solidFill>
                  <a:srgbClr val="FFFFFF"/>
                </a:solidFill>
                <a:latin typeface="Calibri"/>
                <a:cs typeface="Calibri"/>
              </a:rPr>
              <a:t>editación</a:t>
            </a:r>
            <a:r>
              <a:rPr sz="1477" spc="18" dirty="0">
                <a:solidFill>
                  <a:srgbClr val="FFFFFF"/>
                </a:solidFill>
                <a:latin typeface="Calibri"/>
                <a:cs typeface="Calibri"/>
              </a:rPr>
              <a:t> ent</a:t>
            </a:r>
            <a:r>
              <a:rPr sz="1477" spc="-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77" spc="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77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35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477" spc="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77" spc="18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91511" y="2920659"/>
            <a:ext cx="1026468" cy="113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algn="ctr"/>
            <a:r>
              <a:rPr sz="1477" spc="53" dirty="0">
                <a:solidFill>
                  <a:srgbClr val="FFFFFF"/>
                </a:solidFill>
                <a:latin typeface="Calibri"/>
                <a:cs typeface="Calibri"/>
              </a:rPr>
              <a:t>Diálogo </a:t>
            </a:r>
            <a:r>
              <a:rPr sz="1477" spc="7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77" spc="32" dirty="0">
                <a:solidFill>
                  <a:srgbClr val="FFFFFF"/>
                </a:solidFill>
                <a:latin typeface="Calibri"/>
                <a:cs typeface="Calibri"/>
              </a:rPr>
              <a:t>olítico</a:t>
            </a:r>
            <a:r>
              <a:rPr sz="1477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49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77" spc="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39" dirty="0">
                <a:solidFill>
                  <a:srgbClr val="FFFFFF"/>
                </a:solidFill>
                <a:latin typeface="Calibri"/>
                <a:cs typeface="Calibri"/>
              </a:rPr>
              <a:t>acto</a:t>
            </a:r>
            <a:r>
              <a:rPr sz="1477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77" spc="18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77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35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477" spc="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77" spc="4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77" spc="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-2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77" spc="32" dirty="0">
                <a:solidFill>
                  <a:srgbClr val="FFFFFF"/>
                </a:solidFill>
                <a:latin typeface="Calibri"/>
                <a:cs typeface="Calibri"/>
              </a:rPr>
              <a:t>econocer</a:t>
            </a:r>
            <a:r>
              <a:rPr sz="1477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28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77" spc="39" dirty="0">
                <a:solidFill>
                  <a:srgbClr val="FFFFFF"/>
                </a:solidFill>
                <a:latin typeface="Calibri"/>
                <a:cs typeface="Calibri"/>
              </a:rPr>
              <a:t> autonomía</a:t>
            </a:r>
            <a:endParaRPr sz="1477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92501" y="4144247"/>
            <a:ext cx="879311" cy="113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algn="ctr"/>
            <a:r>
              <a:rPr sz="1477" spc="49" dirty="0">
                <a:solidFill>
                  <a:srgbClr val="34495E"/>
                </a:solidFill>
                <a:latin typeface="Calibri"/>
                <a:cs typeface="Calibri"/>
              </a:rPr>
              <a:t>Mapa</a:t>
            </a:r>
            <a:r>
              <a:rPr sz="1477" spc="80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35" dirty="0">
                <a:solidFill>
                  <a:srgbClr val="34495E"/>
                </a:solidFill>
                <a:latin typeface="Calibri"/>
                <a:cs typeface="Calibri"/>
              </a:rPr>
              <a:t>de</a:t>
            </a:r>
            <a:r>
              <a:rPr sz="1477" spc="14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28" dirty="0">
                <a:solidFill>
                  <a:srgbClr val="34495E"/>
                </a:solidFill>
                <a:latin typeface="Calibri"/>
                <a:cs typeface="Calibri"/>
              </a:rPr>
              <a:t>la</a:t>
            </a:r>
            <a:r>
              <a:rPr sz="1477" spc="80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28" dirty="0">
                <a:solidFill>
                  <a:srgbClr val="34495E"/>
                </a:solidFill>
                <a:latin typeface="Calibri"/>
                <a:cs typeface="Calibri"/>
              </a:rPr>
              <a:t>oferta de</a:t>
            </a:r>
            <a:r>
              <a:rPr sz="1477" spc="80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28" dirty="0">
                <a:solidFill>
                  <a:srgbClr val="34495E"/>
                </a:solidFill>
                <a:latin typeface="Calibri"/>
                <a:cs typeface="Calibri"/>
              </a:rPr>
              <a:t>valor pa</a:t>
            </a:r>
            <a:r>
              <a:rPr sz="1477" spc="4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77" spc="49" dirty="0">
                <a:solidFill>
                  <a:srgbClr val="34495E"/>
                </a:solidFill>
                <a:latin typeface="Calibri"/>
                <a:cs typeface="Calibri"/>
              </a:rPr>
              <a:t>a</a:t>
            </a:r>
            <a:r>
              <a:rPr sz="1477" spc="21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477" spc="28" dirty="0">
                <a:solidFill>
                  <a:srgbClr val="34495E"/>
                </a:solidFill>
                <a:latin typeface="Calibri"/>
                <a:cs typeface="Calibri"/>
              </a:rPr>
              <a:t>mejo</a:t>
            </a:r>
            <a:r>
              <a:rPr sz="1477" spc="-4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477" spc="28" dirty="0">
                <a:solidFill>
                  <a:srgbClr val="34495E"/>
                </a:solidFill>
                <a:latin typeface="Calibri"/>
                <a:cs typeface="Calibri"/>
              </a:rPr>
              <a:t>arla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3201" y="5304235"/>
            <a:ext cx="822736" cy="22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77" spc="7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77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28" dirty="0">
                <a:solidFill>
                  <a:srgbClr val="FFFFFF"/>
                </a:solidFill>
                <a:latin typeface="Calibri"/>
                <a:cs typeface="Calibri"/>
              </a:rPr>
              <a:t>meses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04584" y="5304235"/>
            <a:ext cx="927963" cy="22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77" spc="74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477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28" dirty="0">
                <a:solidFill>
                  <a:srgbClr val="FFFFFF"/>
                </a:solidFill>
                <a:latin typeface="Calibri"/>
                <a:cs typeface="Calibri"/>
              </a:rPr>
              <a:t>meses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56852" y="5304235"/>
            <a:ext cx="926369" cy="22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77" spc="7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77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77" spc="28" dirty="0">
                <a:solidFill>
                  <a:srgbClr val="FFFFFF"/>
                </a:solidFill>
                <a:latin typeface="Calibri"/>
                <a:cs typeface="Calibri"/>
              </a:rPr>
              <a:t>meses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18161" y="1669837"/>
            <a:ext cx="423714" cy="629096"/>
          </a:xfrm>
          <a:custGeom>
            <a:avLst/>
            <a:gdLst/>
            <a:ahLst/>
            <a:cxnLst/>
            <a:rect l="l" t="t" r="r" b="b"/>
            <a:pathLst>
              <a:path w="602614" h="894714">
                <a:moveTo>
                  <a:pt x="301386" y="0"/>
                </a:moveTo>
                <a:lnTo>
                  <a:pt x="253929" y="3992"/>
                </a:lnTo>
                <a:lnTo>
                  <a:pt x="208383" y="15497"/>
                </a:lnTo>
                <a:lnTo>
                  <a:pt x="165476" y="33809"/>
                </a:lnTo>
                <a:lnTo>
                  <a:pt x="125932" y="58220"/>
                </a:lnTo>
                <a:lnTo>
                  <a:pt x="90479" y="88022"/>
                </a:lnTo>
                <a:lnTo>
                  <a:pt x="59844" y="122509"/>
                </a:lnTo>
                <a:lnTo>
                  <a:pt x="34751" y="160973"/>
                </a:lnTo>
                <a:lnTo>
                  <a:pt x="15929" y="202707"/>
                </a:lnTo>
                <a:lnTo>
                  <a:pt x="4103" y="247004"/>
                </a:lnTo>
                <a:lnTo>
                  <a:pt x="0" y="293156"/>
                </a:lnTo>
                <a:lnTo>
                  <a:pt x="358" y="309961"/>
                </a:lnTo>
                <a:lnTo>
                  <a:pt x="5355" y="356258"/>
                </a:lnTo>
                <a:lnTo>
                  <a:pt x="15210" y="396961"/>
                </a:lnTo>
                <a:lnTo>
                  <a:pt x="28614" y="432824"/>
                </a:lnTo>
                <a:lnTo>
                  <a:pt x="49740" y="474413"/>
                </a:lnTo>
                <a:lnTo>
                  <a:pt x="79404" y="522723"/>
                </a:lnTo>
                <a:lnTo>
                  <a:pt x="86591" y="534476"/>
                </a:lnTo>
                <a:lnTo>
                  <a:pt x="108040" y="579281"/>
                </a:lnTo>
                <a:lnTo>
                  <a:pt x="115655" y="617163"/>
                </a:lnTo>
                <a:lnTo>
                  <a:pt x="117417" y="628205"/>
                </a:lnTo>
                <a:lnTo>
                  <a:pt x="119410" y="640387"/>
                </a:lnTo>
                <a:lnTo>
                  <a:pt x="121760" y="652876"/>
                </a:lnTo>
                <a:lnTo>
                  <a:pt x="124716" y="665423"/>
                </a:lnTo>
                <a:lnTo>
                  <a:pt x="128528" y="677779"/>
                </a:lnTo>
                <a:lnTo>
                  <a:pt x="133447" y="689697"/>
                </a:lnTo>
                <a:lnTo>
                  <a:pt x="132924" y="703973"/>
                </a:lnTo>
                <a:lnTo>
                  <a:pt x="132180" y="715506"/>
                </a:lnTo>
                <a:lnTo>
                  <a:pt x="132130" y="719724"/>
                </a:lnTo>
                <a:lnTo>
                  <a:pt x="133278" y="732917"/>
                </a:lnTo>
                <a:lnTo>
                  <a:pt x="136591" y="745373"/>
                </a:lnTo>
                <a:lnTo>
                  <a:pt x="141870" y="756902"/>
                </a:lnTo>
                <a:lnTo>
                  <a:pt x="144901" y="767151"/>
                </a:lnTo>
                <a:lnTo>
                  <a:pt x="144444" y="771448"/>
                </a:lnTo>
                <a:lnTo>
                  <a:pt x="144444" y="777239"/>
                </a:lnTo>
                <a:lnTo>
                  <a:pt x="155801" y="817201"/>
                </a:lnTo>
                <a:lnTo>
                  <a:pt x="185390" y="844742"/>
                </a:lnTo>
                <a:lnTo>
                  <a:pt x="198142" y="850007"/>
                </a:lnTo>
                <a:lnTo>
                  <a:pt x="209821" y="859383"/>
                </a:lnTo>
                <a:lnTo>
                  <a:pt x="244463" y="881053"/>
                </a:lnTo>
                <a:lnTo>
                  <a:pt x="291044" y="894122"/>
                </a:lnTo>
                <a:lnTo>
                  <a:pt x="300045" y="894466"/>
                </a:lnTo>
                <a:lnTo>
                  <a:pt x="313350" y="893704"/>
                </a:lnTo>
                <a:lnTo>
                  <a:pt x="350916" y="882789"/>
                </a:lnTo>
                <a:lnTo>
                  <a:pt x="382668" y="860254"/>
                </a:lnTo>
                <a:lnTo>
                  <a:pt x="397167" y="854863"/>
                </a:lnTo>
                <a:lnTo>
                  <a:pt x="431969" y="831025"/>
                </a:lnTo>
                <a:lnTo>
                  <a:pt x="451304" y="797986"/>
                </a:lnTo>
                <a:lnTo>
                  <a:pt x="454212" y="775868"/>
                </a:lnTo>
                <a:lnTo>
                  <a:pt x="454212" y="771448"/>
                </a:lnTo>
                <a:lnTo>
                  <a:pt x="453755" y="767120"/>
                </a:lnTo>
                <a:lnTo>
                  <a:pt x="453024" y="762914"/>
                </a:lnTo>
                <a:lnTo>
                  <a:pt x="459322" y="751991"/>
                </a:lnTo>
                <a:lnTo>
                  <a:pt x="463766" y="740034"/>
                </a:lnTo>
                <a:lnTo>
                  <a:pt x="466158" y="727233"/>
                </a:lnTo>
                <a:lnTo>
                  <a:pt x="466526" y="718352"/>
                </a:lnTo>
                <a:lnTo>
                  <a:pt x="466526" y="711433"/>
                </a:lnTo>
                <a:lnTo>
                  <a:pt x="465521" y="704758"/>
                </a:lnTo>
                <a:lnTo>
                  <a:pt x="463783" y="698388"/>
                </a:lnTo>
                <a:lnTo>
                  <a:pt x="469732" y="686799"/>
                </a:lnTo>
                <a:lnTo>
                  <a:pt x="480758" y="649664"/>
                </a:lnTo>
                <a:lnTo>
                  <a:pt x="485320" y="624324"/>
                </a:lnTo>
                <a:lnTo>
                  <a:pt x="487531" y="612070"/>
                </a:lnTo>
                <a:lnTo>
                  <a:pt x="497170" y="574805"/>
                </a:lnTo>
                <a:lnTo>
                  <a:pt x="519364" y="530108"/>
                </a:lnTo>
                <a:lnTo>
                  <a:pt x="531965" y="509565"/>
                </a:lnTo>
                <a:lnTo>
                  <a:pt x="537887" y="499916"/>
                </a:lnTo>
                <a:lnTo>
                  <a:pt x="560910" y="459621"/>
                </a:lnTo>
                <a:lnTo>
                  <a:pt x="581013" y="415144"/>
                </a:lnTo>
                <a:lnTo>
                  <a:pt x="592685" y="377870"/>
                </a:lnTo>
                <a:lnTo>
                  <a:pt x="600281" y="336325"/>
                </a:lnTo>
                <a:lnTo>
                  <a:pt x="602565" y="305851"/>
                </a:lnTo>
                <a:lnTo>
                  <a:pt x="601553" y="280776"/>
                </a:lnTo>
                <a:lnTo>
                  <a:pt x="593548" y="232375"/>
                </a:lnTo>
                <a:lnTo>
                  <a:pt x="578173" y="186831"/>
                </a:lnTo>
                <a:lnTo>
                  <a:pt x="556155" y="144774"/>
                </a:lnTo>
                <a:lnTo>
                  <a:pt x="528223" y="106836"/>
                </a:lnTo>
                <a:lnTo>
                  <a:pt x="495104" y="73648"/>
                </a:lnTo>
                <a:lnTo>
                  <a:pt x="457525" y="45841"/>
                </a:lnTo>
                <a:lnTo>
                  <a:pt x="416214" y="24045"/>
                </a:lnTo>
                <a:lnTo>
                  <a:pt x="371899" y="8893"/>
                </a:lnTo>
                <a:lnTo>
                  <a:pt x="325308" y="1014"/>
                </a:lnTo>
                <a:lnTo>
                  <a:pt x="301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6" name="object 36"/>
          <p:cNvSpPr/>
          <p:nvPr/>
        </p:nvSpPr>
        <p:spPr>
          <a:xfrm>
            <a:off x="3157253" y="1708946"/>
            <a:ext cx="346025" cy="441127"/>
          </a:xfrm>
          <a:custGeom>
            <a:avLst/>
            <a:gdLst/>
            <a:ahLst/>
            <a:cxnLst/>
            <a:rect l="l" t="t" r="r" b="b"/>
            <a:pathLst>
              <a:path w="492125" h="627380">
                <a:moveTo>
                  <a:pt x="484047" y="181210"/>
                </a:moveTo>
                <a:lnTo>
                  <a:pt x="7534" y="181210"/>
                </a:lnTo>
                <a:lnTo>
                  <a:pt x="3401" y="199579"/>
                </a:lnTo>
                <a:lnTo>
                  <a:pt x="863" y="218384"/>
                </a:lnTo>
                <a:lnTo>
                  <a:pt x="0" y="237561"/>
                </a:lnTo>
                <a:lnTo>
                  <a:pt x="672" y="258731"/>
                </a:lnTo>
                <a:lnTo>
                  <a:pt x="5674" y="297148"/>
                </a:lnTo>
                <a:lnTo>
                  <a:pt x="20442" y="346542"/>
                </a:lnTo>
                <a:lnTo>
                  <a:pt x="40921" y="388586"/>
                </a:lnTo>
                <a:lnTo>
                  <a:pt x="71265" y="438126"/>
                </a:lnTo>
                <a:lnTo>
                  <a:pt x="78559" y="450049"/>
                </a:lnTo>
                <a:lnTo>
                  <a:pt x="97732" y="486392"/>
                </a:lnTo>
                <a:lnTo>
                  <a:pt x="110215" y="525810"/>
                </a:lnTo>
                <a:lnTo>
                  <a:pt x="117354" y="567692"/>
                </a:lnTo>
                <a:lnTo>
                  <a:pt x="120046" y="583828"/>
                </a:lnTo>
                <a:lnTo>
                  <a:pt x="136813" y="621328"/>
                </a:lnTo>
                <a:lnTo>
                  <a:pt x="327263" y="627156"/>
                </a:lnTo>
                <a:lnTo>
                  <a:pt x="339726" y="626338"/>
                </a:lnTo>
                <a:lnTo>
                  <a:pt x="368863" y="592252"/>
                </a:lnTo>
                <a:lnTo>
                  <a:pt x="374586" y="561232"/>
                </a:lnTo>
                <a:lnTo>
                  <a:pt x="378224" y="541270"/>
                </a:lnTo>
                <a:lnTo>
                  <a:pt x="392642" y="495591"/>
                </a:lnTo>
                <a:lnTo>
                  <a:pt x="412926" y="454645"/>
                </a:lnTo>
                <a:lnTo>
                  <a:pt x="435890" y="415418"/>
                </a:lnTo>
                <a:lnTo>
                  <a:pt x="443590" y="402203"/>
                </a:lnTo>
                <a:lnTo>
                  <a:pt x="465177" y="360577"/>
                </a:lnTo>
                <a:lnTo>
                  <a:pt x="482016" y="313634"/>
                </a:lnTo>
                <a:lnTo>
                  <a:pt x="490924" y="258359"/>
                </a:lnTo>
                <a:lnTo>
                  <a:pt x="491581" y="237561"/>
                </a:lnTo>
                <a:lnTo>
                  <a:pt x="490718" y="218384"/>
                </a:lnTo>
                <a:lnTo>
                  <a:pt x="488180" y="199579"/>
                </a:lnTo>
                <a:lnTo>
                  <a:pt x="484047" y="181210"/>
                </a:lnTo>
                <a:close/>
              </a:path>
              <a:path w="492125" h="627380">
                <a:moveTo>
                  <a:pt x="462858" y="129389"/>
                </a:moveTo>
                <a:lnTo>
                  <a:pt x="28722" y="129389"/>
                </a:lnTo>
                <a:lnTo>
                  <a:pt x="20273" y="146049"/>
                </a:lnTo>
                <a:lnTo>
                  <a:pt x="13184" y="163345"/>
                </a:lnTo>
                <a:lnTo>
                  <a:pt x="478396" y="163345"/>
                </a:lnTo>
                <a:lnTo>
                  <a:pt x="471307" y="146049"/>
                </a:lnTo>
                <a:lnTo>
                  <a:pt x="462858" y="129389"/>
                </a:lnTo>
                <a:close/>
              </a:path>
              <a:path w="492125" h="627380">
                <a:moveTo>
                  <a:pt x="245790" y="0"/>
                </a:moveTo>
                <a:lnTo>
                  <a:pt x="207578" y="3170"/>
                </a:lnTo>
                <a:lnTo>
                  <a:pt x="152993" y="18988"/>
                </a:lnTo>
                <a:lnTo>
                  <a:pt x="103574" y="46489"/>
                </a:lnTo>
                <a:lnTo>
                  <a:pt x="61443" y="83886"/>
                </a:lnTo>
                <a:lnTo>
                  <a:pt x="38453" y="113431"/>
                </a:lnTo>
                <a:lnTo>
                  <a:pt x="453128" y="113431"/>
                </a:lnTo>
                <a:lnTo>
                  <a:pt x="417034" y="70431"/>
                </a:lnTo>
                <a:lnTo>
                  <a:pt x="372238" y="36134"/>
                </a:lnTo>
                <a:lnTo>
                  <a:pt x="320862" y="12329"/>
                </a:lnTo>
                <a:lnTo>
                  <a:pt x="265026" y="803"/>
                </a:lnTo>
                <a:lnTo>
                  <a:pt x="24579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7" name="object 37"/>
          <p:cNvSpPr/>
          <p:nvPr/>
        </p:nvSpPr>
        <p:spPr>
          <a:xfrm>
            <a:off x="3201538" y="1757546"/>
            <a:ext cx="83046" cy="93315"/>
          </a:xfrm>
          <a:custGeom>
            <a:avLst/>
            <a:gdLst/>
            <a:ahLst/>
            <a:cxnLst/>
            <a:rect l="l" t="t" r="r" b="b"/>
            <a:pathLst>
              <a:path w="118110" h="132714">
                <a:moveTo>
                  <a:pt x="100908" y="0"/>
                </a:moveTo>
                <a:lnTo>
                  <a:pt x="62396" y="20499"/>
                </a:lnTo>
                <a:lnTo>
                  <a:pt x="27269" y="58112"/>
                </a:lnTo>
                <a:lnTo>
                  <a:pt x="5580" y="97176"/>
                </a:lnTo>
                <a:lnTo>
                  <a:pt x="0" y="112301"/>
                </a:lnTo>
                <a:lnTo>
                  <a:pt x="3895" y="123671"/>
                </a:lnTo>
                <a:lnTo>
                  <a:pt x="13764" y="131011"/>
                </a:lnTo>
                <a:lnTo>
                  <a:pt x="16019" y="131804"/>
                </a:lnTo>
                <a:lnTo>
                  <a:pt x="18305" y="132170"/>
                </a:lnTo>
                <a:lnTo>
                  <a:pt x="22615" y="132061"/>
                </a:lnTo>
                <a:lnTo>
                  <a:pt x="33394" y="127171"/>
                </a:lnTo>
                <a:lnTo>
                  <a:pt x="41502" y="114112"/>
                </a:lnTo>
                <a:lnTo>
                  <a:pt x="47379" y="101273"/>
                </a:lnTo>
                <a:lnTo>
                  <a:pt x="54494" y="89207"/>
                </a:lnTo>
                <a:lnTo>
                  <a:pt x="80747" y="58615"/>
                </a:lnTo>
                <a:lnTo>
                  <a:pt x="109075" y="38474"/>
                </a:lnTo>
                <a:lnTo>
                  <a:pt x="112272" y="36398"/>
                </a:lnTo>
                <a:lnTo>
                  <a:pt x="117724" y="28594"/>
                </a:lnTo>
                <a:lnTo>
                  <a:pt x="118019" y="17565"/>
                </a:lnTo>
                <a:lnTo>
                  <a:pt x="111748" y="3685"/>
                </a:lnTo>
                <a:lnTo>
                  <a:pt x="100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8" name="object 38"/>
          <p:cNvSpPr/>
          <p:nvPr/>
        </p:nvSpPr>
        <p:spPr>
          <a:xfrm>
            <a:off x="3250174" y="2160484"/>
            <a:ext cx="157163" cy="29914"/>
          </a:xfrm>
          <a:custGeom>
            <a:avLst/>
            <a:gdLst/>
            <a:ahLst/>
            <a:cxnLst/>
            <a:rect l="l" t="t" r="r" b="b"/>
            <a:pathLst>
              <a:path w="223520" h="42544">
                <a:moveTo>
                  <a:pt x="202661" y="0"/>
                </a:moveTo>
                <a:lnTo>
                  <a:pt x="20543" y="0"/>
                </a:lnTo>
                <a:lnTo>
                  <a:pt x="7487" y="4686"/>
                </a:lnTo>
                <a:lnTo>
                  <a:pt x="422" y="16381"/>
                </a:lnTo>
                <a:lnTo>
                  <a:pt x="0" y="21915"/>
                </a:lnTo>
                <a:lnTo>
                  <a:pt x="4686" y="34970"/>
                </a:lnTo>
                <a:lnTo>
                  <a:pt x="16381" y="42036"/>
                </a:lnTo>
                <a:lnTo>
                  <a:pt x="202661" y="42458"/>
                </a:lnTo>
                <a:lnTo>
                  <a:pt x="215717" y="37772"/>
                </a:lnTo>
                <a:lnTo>
                  <a:pt x="222782" y="26076"/>
                </a:lnTo>
                <a:lnTo>
                  <a:pt x="223205" y="20543"/>
                </a:lnTo>
                <a:lnTo>
                  <a:pt x="218518" y="7487"/>
                </a:lnTo>
                <a:lnTo>
                  <a:pt x="206823" y="422"/>
                </a:lnTo>
                <a:lnTo>
                  <a:pt x="202661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9" name="object 39"/>
          <p:cNvSpPr/>
          <p:nvPr/>
        </p:nvSpPr>
        <p:spPr>
          <a:xfrm>
            <a:off x="3258814" y="2200925"/>
            <a:ext cx="139750" cy="58043"/>
          </a:xfrm>
          <a:custGeom>
            <a:avLst/>
            <a:gdLst/>
            <a:ahLst/>
            <a:cxnLst/>
            <a:rect l="l" t="t" r="r" b="b"/>
            <a:pathLst>
              <a:path w="198754" h="82550">
                <a:moveTo>
                  <a:pt x="165475" y="42458"/>
                </a:moveTo>
                <a:lnTo>
                  <a:pt x="34930" y="42458"/>
                </a:lnTo>
                <a:lnTo>
                  <a:pt x="40020" y="43068"/>
                </a:lnTo>
                <a:lnTo>
                  <a:pt x="44531" y="46238"/>
                </a:lnTo>
                <a:lnTo>
                  <a:pt x="73938" y="77772"/>
                </a:lnTo>
                <a:lnTo>
                  <a:pt x="86597" y="82086"/>
                </a:lnTo>
                <a:lnTo>
                  <a:pt x="103807" y="81630"/>
                </a:lnTo>
                <a:lnTo>
                  <a:pt x="140396" y="67944"/>
                </a:lnTo>
                <a:lnTo>
                  <a:pt x="155356" y="49011"/>
                </a:lnTo>
                <a:lnTo>
                  <a:pt x="155112" y="46451"/>
                </a:lnTo>
                <a:lnTo>
                  <a:pt x="160050" y="42976"/>
                </a:lnTo>
                <a:lnTo>
                  <a:pt x="165475" y="42458"/>
                </a:lnTo>
                <a:close/>
              </a:path>
              <a:path w="198754" h="82550">
                <a:moveTo>
                  <a:pt x="178033" y="0"/>
                </a:moveTo>
                <a:lnTo>
                  <a:pt x="20543" y="0"/>
                </a:lnTo>
                <a:lnTo>
                  <a:pt x="7487" y="4686"/>
                </a:lnTo>
                <a:lnTo>
                  <a:pt x="422" y="16381"/>
                </a:lnTo>
                <a:lnTo>
                  <a:pt x="0" y="21915"/>
                </a:lnTo>
                <a:lnTo>
                  <a:pt x="4686" y="34970"/>
                </a:lnTo>
                <a:lnTo>
                  <a:pt x="16381" y="42036"/>
                </a:lnTo>
                <a:lnTo>
                  <a:pt x="32583" y="42458"/>
                </a:lnTo>
                <a:lnTo>
                  <a:pt x="178033" y="42458"/>
                </a:lnTo>
                <a:lnTo>
                  <a:pt x="191084" y="37765"/>
                </a:lnTo>
                <a:lnTo>
                  <a:pt x="198129" y="26055"/>
                </a:lnTo>
                <a:lnTo>
                  <a:pt x="198546" y="20543"/>
                </a:lnTo>
                <a:lnTo>
                  <a:pt x="193866" y="7480"/>
                </a:lnTo>
                <a:lnTo>
                  <a:pt x="182173" y="418"/>
                </a:lnTo>
                <a:lnTo>
                  <a:pt x="178033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2" name="object 42"/>
          <p:cNvSpPr/>
          <p:nvPr/>
        </p:nvSpPr>
        <p:spPr>
          <a:xfrm>
            <a:off x="4878095" y="1707685"/>
            <a:ext cx="638026" cy="553194"/>
          </a:xfrm>
          <a:custGeom>
            <a:avLst/>
            <a:gdLst/>
            <a:ahLst/>
            <a:cxnLst/>
            <a:rect l="l" t="t" r="r" b="b"/>
            <a:pathLst>
              <a:path w="907415" h="786764">
                <a:moveTo>
                  <a:pt x="269067" y="69"/>
                </a:moveTo>
                <a:lnTo>
                  <a:pt x="222543" y="5446"/>
                </a:lnTo>
                <a:lnTo>
                  <a:pt x="180484" y="20773"/>
                </a:lnTo>
                <a:lnTo>
                  <a:pt x="144085" y="44746"/>
                </a:lnTo>
                <a:lnTo>
                  <a:pt x="114542" y="76065"/>
                </a:lnTo>
                <a:lnTo>
                  <a:pt x="93049" y="113428"/>
                </a:lnTo>
                <a:lnTo>
                  <a:pt x="80802" y="155532"/>
                </a:lnTo>
                <a:lnTo>
                  <a:pt x="78364" y="185592"/>
                </a:lnTo>
                <a:lnTo>
                  <a:pt x="78839" y="198788"/>
                </a:lnTo>
                <a:lnTo>
                  <a:pt x="85666" y="236717"/>
                </a:lnTo>
                <a:lnTo>
                  <a:pt x="94325" y="260356"/>
                </a:lnTo>
                <a:lnTo>
                  <a:pt x="84357" y="268751"/>
                </a:lnTo>
                <a:lnTo>
                  <a:pt x="57017" y="296645"/>
                </a:lnTo>
                <a:lnTo>
                  <a:pt x="34135" y="328242"/>
                </a:lnTo>
                <a:lnTo>
                  <a:pt x="16496" y="363076"/>
                </a:lnTo>
                <a:lnTo>
                  <a:pt x="4884" y="400685"/>
                </a:lnTo>
                <a:lnTo>
                  <a:pt x="84" y="440603"/>
                </a:lnTo>
                <a:lnTo>
                  <a:pt x="0" y="567659"/>
                </a:lnTo>
                <a:lnTo>
                  <a:pt x="8016" y="620938"/>
                </a:lnTo>
                <a:lnTo>
                  <a:pt x="60472" y="637428"/>
                </a:lnTo>
                <a:lnTo>
                  <a:pt x="97943" y="648133"/>
                </a:lnTo>
                <a:lnTo>
                  <a:pt x="135266" y="656876"/>
                </a:lnTo>
                <a:lnTo>
                  <a:pt x="184669" y="665447"/>
                </a:lnTo>
                <a:lnTo>
                  <a:pt x="195102" y="683483"/>
                </a:lnTo>
                <a:lnTo>
                  <a:pt x="204490" y="736152"/>
                </a:lnTo>
                <a:lnTo>
                  <a:pt x="255605" y="752215"/>
                </a:lnTo>
                <a:lnTo>
                  <a:pt x="293947" y="763177"/>
                </a:lnTo>
                <a:lnTo>
                  <a:pt x="332064" y="772069"/>
                </a:lnTo>
                <a:lnTo>
                  <a:pt x="369891" y="778879"/>
                </a:lnTo>
                <a:lnTo>
                  <a:pt x="419767" y="784701"/>
                </a:lnTo>
                <a:lnTo>
                  <a:pt x="468862" y="786775"/>
                </a:lnTo>
                <a:lnTo>
                  <a:pt x="488283" y="786482"/>
                </a:lnTo>
                <a:lnTo>
                  <a:pt x="541171" y="782562"/>
                </a:lnTo>
                <a:lnTo>
                  <a:pt x="585741" y="775369"/>
                </a:lnTo>
                <a:lnTo>
                  <a:pt x="631656" y="763541"/>
                </a:lnTo>
                <a:lnTo>
                  <a:pt x="661409" y="752749"/>
                </a:lnTo>
                <a:lnTo>
                  <a:pt x="722955" y="751301"/>
                </a:lnTo>
                <a:lnTo>
                  <a:pt x="722955" y="668152"/>
                </a:lnTo>
                <a:lnTo>
                  <a:pt x="741005" y="665780"/>
                </a:lnTo>
                <a:lnTo>
                  <a:pt x="757865" y="663003"/>
                </a:lnTo>
                <a:lnTo>
                  <a:pt x="801103" y="653144"/>
                </a:lnTo>
                <a:lnTo>
                  <a:pt x="840904" y="639804"/>
                </a:lnTo>
                <a:lnTo>
                  <a:pt x="847538" y="637037"/>
                </a:lnTo>
                <a:lnTo>
                  <a:pt x="906932" y="636483"/>
                </a:lnTo>
                <a:lnTo>
                  <a:pt x="906932" y="446684"/>
                </a:lnTo>
                <a:lnTo>
                  <a:pt x="906491" y="432797"/>
                </a:lnTo>
                <a:lnTo>
                  <a:pt x="900097" y="392635"/>
                </a:lnTo>
                <a:lnTo>
                  <a:pt x="886661" y="355274"/>
                </a:lnTo>
                <a:lnTo>
                  <a:pt x="866908" y="321434"/>
                </a:lnTo>
                <a:lnTo>
                  <a:pt x="841566" y="291831"/>
                </a:lnTo>
                <a:lnTo>
                  <a:pt x="811361" y="267183"/>
                </a:lnTo>
                <a:lnTo>
                  <a:pt x="809914" y="266212"/>
                </a:lnTo>
                <a:lnTo>
                  <a:pt x="814999" y="254773"/>
                </a:lnTo>
                <a:lnTo>
                  <a:pt x="827482" y="205496"/>
                </a:lnTo>
                <a:lnTo>
                  <a:pt x="828440" y="192429"/>
                </a:lnTo>
                <a:lnTo>
                  <a:pt x="827842" y="176257"/>
                </a:lnTo>
                <a:lnTo>
                  <a:pt x="826042" y="160515"/>
                </a:lnTo>
                <a:lnTo>
                  <a:pt x="823087" y="145249"/>
                </a:lnTo>
                <a:lnTo>
                  <a:pt x="819027" y="130500"/>
                </a:lnTo>
                <a:lnTo>
                  <a:pt x="813942" y="116403"/>
                </a:lnTo>
                <a:lnTo>
                  <a:pt x="436046" y="116403"/>
                </a:lnTo>
                <a:lnTo>
                  <a:pt x="430566" y="104139"/>
                </a:lnTo>
                <a:lnTo>
                  <a:pt x="409237" y="70407"/>
                </a:lnTo>
                <a:lnTo>
                  <a:pt x="381384" y="42081"/>
                </a:lnTo>
                <a:lnTo>
                  <a:pt x="348045" y="20215"/>
                </a:lnTo>
                <a:lnTo>
                  <a:pt x="310260" y="5860"/>
                </a:lnTo>
                <a:lnTo>
                  <a:pt x="283112" y="983"/>
                </a:lnTo>
                <a:lnTo>
                  <a:pt x="269067" y="69"/>
                </a:lnTo>
                <a:close/>
              </a:path>
              <a:path w="907415" h="786764">
                <a:moveTo>
                  <a:pt x="463265" y="114818"/>
                </a:moveTo>
                <a:lnTo>
                  <a:pt x="451225" y="114818"/>
                </a:lnTo>
                <a:lnTo>
                  <a:pt x="443605" y="115458"/>
                </a:lnTo>
                <a:lnTo>
                  <a:pt x="436046" y="116403"/>
                </a:lnTo>
                <a:lnTo>
                  <a:pt x="813942" y="116403"/>
                </a:lnTo>
                <a:lnTo>
                  <a:pt x="813400" y="115183"/>
                </a:lnTo>
                <a:lnTo>
                  <a:pt x="467380" y="115183"/>
                </a:lnTo>
                <a:lnTo>
                  <a:pt x="463265" y="114818"/>
                </a:lnTo>
                <a:close/>
              </a:path>
              <a:path w="907415" h="786764">
                <a:moveTo>
                  <a:pt x="643006" y="0"/>
                </a:moveTo>
                <a:lnTo>
                  <a:pt x="601675" y="4707"/>
                </a:lnTo>
                <a:lnTo>
                  <a:pt x="563529" y="18121"/>
                </a:lnTo>
                <a:lnTo>
                  <a:pt x="529628" y="39174"/>
                </a:lnTo>
                <a:lnTo>
                  <a:pt x="501032" y="66800"/>
                </a:lnTo>
                <a:lnTo>
                  <a:pt x="478801" y="99935"/>
                </a:lnTo>
                <a:lnTo>
                  <a:pt x="472988" y="112019"/>
                </a:lnTo>
                <a:lnTo>
                  <a:pt x="467380" y="115183"/>
                </a:lnTo>
                <a:lnTo>
                  <a:pt x="813400" y="115183"/>
                </a:lnTo>
                <a:lnTo>
                  <a:pt x="807781" y="102725"/>
                </a:lnTo>
                <a:lnTo>
                  <a:pt x="783824" y="66021"/>
                </a:lnTo>
                <a:lnTo>
                  <a:pt x="752518" y="36297"/>
                </a:lnTo>
                <a:lnTo>
                  <a:pt x="715164" y="14716"/>
                </a:lnTo>
                <a:lnTo>
                  <a:pt x="673065" y="2440"/>
                </a:lnTo>
                <a:lnTo>
                  <a:pt x="658203" y="617"/>
                </a:lnTo>
                <a:lnTo>
                  <a:pt x="643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3" name="object 43"/>
          <p:cNvSpPr/>
          <p:nvPr/>
        </p:nvSpPr>
        <p:spPr>
          <a:xfrm>
            <a:off x="5252320" y="1760029"/>
            <a:ext cx="155823" cy="156270"/>
          </a:xfrm>
          <a:custGeom>
            <a:avLst/>
            <a:gdLst/>
            <a:ahLst/>
            <a:cxnLst/>
            <a:rect l="l" t="t" r="r" b="b"/>
            <a:pathLst>
              <a:path w="221615" h="222250">
                <a:moveTo>
                  <a:pt x="113934" y="0"/>
                </a:moveTo>
                <a:lnTo>
                  <a:pt x="70746" y="7957"/>
                </a:lnTo>
                <a:lnTo>
                  <a:pt x="35474" y="29814"/>
                </a:lnTo>
                <a:lnTo>
                  <a:pt x="10948" y="62455"/>
                </a:lnTo>
                <a:lnTo>
                  <a:pt x="0" y="102762"/>
                </a:lnTo>
                <a:lnTo>
                  <a:pt x="10160" y="111666"/>
                </a:lnTo>
                <a:lnTo>
                  <a:pt x="19643" y="121071"/>
                </a:lnTo>
                <a:lnTo>
                  <a:pt x="43422" y="152134"/>
                </a:lnTo>
                <a:lnTo>
                  <a:pt x="58929" y="187150"/>
                </a:lnTo>
                <a:lnTo>
                  <a:pt x="63800" y="211823"/>
                </a:lnTo>
                <a:lnTo>
                  <a:pt x="75416" y="216476"/>
                </a:lnTo>
                <a:lnTo>
                  <a:pt x="87638" y="219844"/>
                </a:lnTo>
                <a:lnTo>
                  <a:pt x="100387" y="221815"/>
                </a:lnTo>
                <a:lnTo>
                  <a:pt x="116554" y="221054"/>
                </a:lnTo>
                <a:lnTo>
                  <a:pt x="159610" y="209117"/>
                </a:lnTo>
                <a:lnTo>
                  <a:pt x="192902" y="184918"/>
                </a:lnTo>
                <a:lnTo>
                  <a:pt x="214380" y="151307"/>
                </a:lnTo>
                <a:lnTo>
                  <a:pt x="221121" y="125078"/>
                </a:lnTo>
                <a:lnTo>
                  <a:pt x="220466" y="108430"/>
                </a:lnTo>
                <a:lnTo>
                  <a:pt x="209087" y="64387"/>
                </a:lnTo>
                <a:lnTo>
                  <a:pt x="185713" y="30509"/>
                </a:lnTo>
                <a:lnTo>
                  <a:pt x="153083" y="8484"/>
                </a:lnTo>
                <a:lnTo>
                  <a:pt x="127539" y="1219"/>
                </a:lnTo>
                <a:lnTo>
                  <a:pt x="113934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4" name="object 44"/>
          <p:cNvSpPr/>
          <p:nvPr/>
        </p:nvSpPr>
        <p:spPr>
          <a:xfrm>
            <a:off x="5123300" y="1841051"/>
            <a:ext cx="155823" cy="156270"/>
          </a:xfrm>
          <a:custGeom>
            <a:avLst/>
            <a:gdLst/>
            <a:ahLst/>
            <a:cxnLst/>
            <a:rect l="l" t="t" r="r" b="b"/>
            <a:pathLst>
              <a:path w="221615" h="222250">
                <a:moveTo>
                  <a:pt x="120469" y="0"/>
                </a:moveTo>
                <a:lnTo>
                  <a:pt x="74706" y="7250"/>
                </a:lnTo>
                <a:lnTo>
                  <a:pt x="37991" y="27736"/>
                </a:lnTo>
                <a:lnTo>
                  <a:pt x="12397" y="58606"/>
                </a:lnTo>
                <a:lnTo>
                  <a:pt x="0" y="97009"/>
                </a:lnTo>
                <a:lnTo>
                  <a:pt x="662" y="113624"/>
                </a:lnTo>
                <a:lnTo>
                  <a:pt x="12080" y="157598"/>
                </a:lnTo>
                <a:lnTo>
                  <a:pt x="35511" y="191432"/>
                </a:lnTo>
                <a:lnTo>
                  <a:pt x="68211" y="213413"/>
                </a:lnTo>
                <a:lnTo>
                  <a:pt x="107440" y="221827"/>
                </a:lnTo>
                <a:lnTo>
                  <a:pt x="110318" y="221864"/>
                </a:lnTo>
                <a:lnTo>
                  <a:pt x="124962" y="220911"/>
                </a:lnTo>
                <a:lnTo>
                  <a:pt x="164939" y="207576"/>
                </a:lnTo>
                <a:lnTo>
                  <a:pt x="196460" y="181051"/>
                </a:lnTo>
                <a:lnTo>
                  <a:pt x="216282" y="144581"/>
                </a:lnTo>
                <a:lnTo>
                  <a:pt x="221398" y="116346"/>
                </a:lnTo>
                <a:lnTo>
                  <a:pt x="220523" y="100851"/>
                </a:lnTo>
                <a:lnTo>
                  <a:pt x="207893" y="59178"/>
                </a:lnTo>
                <a:lnTo>
                  <a:pt x="182597" y="26708"/>
                </a:lnTo>
                <a:lnTo>
                  <a:pt x="147646" y="6003"/>
                </a:lnTo>
                <a:lnTo>
                  <a:pt x="12046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5" name="object 45"/>
          <p:cNvSpPr/>
          <p:nvPr/>
        </p:nvSpPr>
        <p:spPr>
          <a:xfrm>
            <a:off x="4985830" y="1760097"/>
            <a:ext cx="156270" cy="15627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6379" y="0"/>
                </a:moveTo>
                <a:lnTo>
                  <a:pt x="72213" y="7746"/>
                </a:lnTo>
                <a:lnTo>
                  <a:pt x="36380" y="29165"/>
                </a:lnTo>
                <a:lnTo>
                  <a:pt x="11452" y="61229"/>
                </a:lnTo>
                <a:lnTo>
                  <a:pt x="0" y="100909"/>
                </a:lnTo>
                <a:lnTo>
                  <a:pt x="771" y="117044"/>
                </a:lnTo>
                <a:lnTo>
                  <a:pt x="12758" y="160027"/>
                </a:lnTo>
                <a:lnTo>
                  <a:pt x="37030" y="193269"/>
                </a:lnTo>
                <a:lnTo>
                  <a:pt x="70723" y="214697"/>
                </a:lnTo>
                <a:lnTo>
                  <a:pt x="110733" y="222241"/>
                </a:lnTo>
                <a:lnTo>
                  <a:pt x="123978" y="221445"/>
                </a:lnTo>
                <a:lnTo>
                  <a:pt x="136761" y="219124"/>
                </a:lnTo>
                <a:lnTo>
                  <a:pt x="148994" y="215380"/>
                </a:lnTo>
                <a:lnTo>
                  <a:pt x="160589" y="210313"/>
                </a:lnTo>
                <a:lnTo>
                  <a:pt x="165810" y="196726"/>
                </a:lnTo>
                <a:lnTo>
                  <a:pt x="171406" y="183900"/>
                </a:lnTo>
                <a:lnTo>
                  <a:pt x="190769" y="149999"/>
                </a:lnTo>
                <a:lnTo>
                  <a:pt x="214705" y="123017"/>
                </a:lnTo>
                <a:lnTo>
                  <a:pt x="221680" y="115225"/>
                </a:lnTo>
                <a:lnTo>
                  <a:pt x="221924" y="113183"/>
                </a:lnTo>
                <a:lnTo>
                  <a:pt x="221924" y="111050"/>
                </a:lnTo>
                <a:lnTo>
                  <a:pt x="213700" y="69013"/>
                </a:lnTo>
                <a:lnTo>
                  <a:pt x="191199" y="34317"/>
                </a:lnTo>
                <a:lnTo>
                  <a:pt x="157674" y="10225"/>
                </a:lnTo>
                <a:lnTo>
                  <a:pt x="130806" y="1666"/>
                </a:lnTo>
                <a:lnTo>
                  <a:pt x="11637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6" name="object 46"/>
          <p:cNvSpPr/>
          <p:nvPr/>
        </p:nvSpPr>
        <p:spPr>
          <a:xfrm>
            <a:off x="4930409" y="1921697"/>
            <a:ext cx="203597" cy="205383"/>
          </a:xfrm>
          <a:custGeom>
            <a:avLst/>
            <a:gdLst/>
            <a:ahLst/>
            <a:cxnLst/>
            <a:rect l="l" t="t" r="r" b="b"/>
            <a:pathLst>
              <a:path w="289559" h="292100">
                <a:moveTo>
                  <a:pt x="240212" y="0"/>
                </a:moveTo>
                <a:lnTo>
                  <a:pt x="142402" y="0"/>
                </a:lnTo>
                <a:lnTo>
                  <a:pt x="127725" y="749"/>
                </a:lnTo>
                <a:lnTo>
                  <a:pt x="86539" y="11401"/>
                </a:lnTo>
                <a:lnTo>
                  <a:pt x="51175" y="33102"/>
                </a:lnTo>
                <a:lnTo>
                  <a:pt x="23634" y="63854"/>
                </a:lnTo>
                <a:lnTo>
                  <a:pt x="5915" y="101656"/>
                </a:lnTo>
                <a:lnTo>
                  <a:pt x="0" y="257738"/>
                </a:lnTo>
                <a:lnTo>
                  <a:pt x="274" y="259506"/>
                </a:lnTo>
                <a:lnTo>
                  <a:pt x="49267" y="273552"/>
                </a:lnTo>
                <a:lnTo>
                  <a:pt x="88143" y="282105"/>
                </a:lnTo>
                <a:lnTo>
                  <a:pt x="136553" y="289413"/>
                </a:lnTo>
                <a:lnTo>
                  <a:pt x="159264" y="291529"/>
                </a:lnTo>
                <a:lnTo>
                  <a:pt x="168584" y="257312"/>
                </a:lnTo>
                <a:lnTo>
                  <a:pt x="169182" y="243042"/>
                </a:lnTo>
                <a:lnTo>
                  <a:pt x="170941" y="229099"/>
                </a:lnTo>
                <a:lnTo>
                  <a:pt x="182714" y="189712"/>
                </a:lnTo>
                <a:lnTo>
                  <a:pt x="203215" y="154992"/>
                </a:lnTo>
                <a:lnTo>
                  <a:pt x="231144" y="126235"/>
                </a:lnTo>
                <a:lnTo>
                  <a:pt x="265201" y="104735"/>
                </a:lnTo>
                <a:lnTo>
                  <a:pt x="289438" y="95432"/>
                </a:lnTo>
                <a:lnTo>
                  <a:pt x="280630" y="86169"/>
                </a:lnTo>
                <a:lnTo>
                  <a:pt x="259781" y="53944"/>
                </a:lnTo>
                <a:lnTo>
                  <a:pt x="248572" y="16394"/>
                </a:lnTo>
                <a:lnTo>
                  <a:pt x="247261" y="2988"/>
                </a:lnTo>
                <a:lnTo>
                  <a:pt x="243687" y="274"/>
                </a:lnTo>
                <a:lnTo>
                  <a:pt x="24021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7" name="object 47"/>
          <p:cNvSpPr/>
          <p:nvPr/>
        </p:nvSpPr>
        <p:spPr>
          <a:xfrm>
            <a:off x="5269213" y="1921697"/>
            <a:ext cx="194667" cy="206276"/>
          </a:xfrm>
          <a:custGeom>
            <a:avLst/>
            <a:gdLst/>
            <a:ahLst/>
            <a:cxnLst/>
            <a:rect l="l" t="t" r="r" b="b"/>
            <a:pathLst>
              <a:path w="276859" h="293369">
                <a:moveTo>
                  <a:pt x="133901" y="0"/>
                </a:moveTo>
                <a:lnTo>
                  <a:pt x="40297" y="0"/>
                </a:lnTo>
                <a:lnTo>
                  <a:pt x="39275" y="13487"/>
                </a:lnTo>
                <a:lnTo>
                  <a:pt x="36982" y="26587"/>
                </a:lnTo>
                <a:lnTo>
                  <a:pt x="23098" y="62920"/>
                </a:lnTo>
                <a:lnTo>
                  <a:pt x="0" y="93469"/>
                </a:lnTo>
                <a:lnTo>
                  <a:pt x="12559" y="98234"/>
                </a:lnTo>
                <a:lnTo>
                  <a:pt x="47349" y="118028"/>
                </a:lnTo>
                <a:lnTo>
                  <a:pt x="76743" y="145131"/>
                </a:lnTo>
                <a:lnTo>
                  <a:pt x="99369" y="178334"/>
                </a:lnTo>
                <a:lnTo>
                  <a:pt x="113859" y="216430"/>
                </a:lnTo>
                <a:lnTo>
                  <a:pt x="118844" y="292821"/>
                </a:lnTo>
                <a:lnTo>
                  <a:pt x="141122" y="291535"/>
                </a:lnTo>
                <a:lnTo>
                  <a:pt x="180637" y="286764"/>
                </a:lnTo>
                <a:lnTo>
                  <a:pt x="226762" y="276575"/>
                </a:lnTo>
                <a:lnTo>
                  <a:pt x="266144" y="262442"/>
                </a:lnTo>
                <a:lnTo>
                  <a:pt x="275451" y="257738"/>
                </a:lnTo>
                <a:lnTo>
                  <a:pt x="276274" y="257738"/>
                </a:lnTo>
                <a:lnTo>
                  <a:pt x="276274" y="142311"/>
                </a:lnTo>
                <a:lnTo>
                  <a:pt x="275523" y="127643"/>
                </a:lnTo>
                <a:lnTo>
                  <a:pt x="264860" y="86482"/>
                </a:lnTo>
                <a:lnTo>
                  <a:pt x="243139" y="51139"/>
                </a:lnTo>
                <a:lnTo>
                  <a:pt x="212365" y="23614"/>
                </a:lnTo>
                <a:lnTo>
                  <a:pt x="174542" y="5906"/>
                </a:lnTo>
                <a:lnTo>
                  <a:pt x="146402" y="543"/>
                </a:lnTo>
                <a:lnTo>
                  <a:pt x="133901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8" name="object 48"/>
          <p:cNvSpPr/>
          <p:nvPr/>
        </p:nvSpPr>
        <p:spPr>
          <a:xfrm>
            <a:off x="5067608" y="2002385"/>
            <a:ext cx="266551" cy="206276"/>
          </a:xfrm>
          <a:custGeom>
            <a:avLst/>
            <a:gdLst/>
            <a:ahLst/>
            <a:cxnLst/>
            <a:rect l="l" t="t" r="r" b="b"/>
            <a:pathLst>
              <a:path w="379095" h="293369">
                <a:moveTo>
                  <a:pt x="236707" y="0"/>
                </a:moveTo>
                <a:lnTo>
                  <a:pt x="142372" y="0"/>
                </a:lnTo>
                <a:lnTo>
                  <a:pt x="127706" y="750"/>
                </a:lnTo>
                <a:lnTo>
                  <a:pt x="86544" y="11408"/>
                </a:lnTo>
                <a:lnTo>
                  <a:pt x="51191" y="33121"/>
                </a:lnTo>
                <a:lnTo>
                  <a:pt x="23649" y="63884"/>
                </a:lnTo>
                <a:lnTo>
                  <a:pt x="5923" y="101693"/>
                </a:lnTo>
                <a:lnTo>
                  <a:pt x="0" y="257769"/>
                </a:lnTo>
                <a:lnTo>
                  <a:pt x="304" y="259567"/>
                </a:lnTo>
                <a:lnTo>
                  <a:pt x="36870" y="270386"/>
                </a:lnTo>
                <a:lnTo>
                  <a:pt x="77885" y="280145"/>
                </a:lnTo>
                <a:lnTo>
                  <a:pt x="116553" y="286946"/>
                </a:lnTo>
                <a:lnTo>
                  <a:pt x="164331" y="292002"/>
                </a:lnTo>
                <a:lnTo>
                  <a:pt x="197234" y="293229"/>
                </a:lnTo>
                <a:lnTo>
                  <a:pt x="220058" y="292791"/>
                </a:lnTo>
                <a:lnTo>
                  <a:pt x="261098" y="289652"/>
                </a:lnTo>
                <a:lnTo>
                  <a:pt x="310866" y="281218"/>
                </a:lnTo>
                <a:lnTo>
                  <a:pt x="354446" y="268440"/>
                </a:lnTo>
                <a:lnTo>
                  <a:pt x="378256" y="257769"/>
                </a:lnTo>
                <a:lnTo>
                  <a:pt x="379049" y="257769"/>
                </a:lnTo>
                <a:lnTo>
                  <a:pt x="379049" y="142372"/>
                </a:lnTo>
                <a:lnTo>
                  <a:pt x="378304" y="127708"/>
                </a:lnTo>
                <a:lnTo>
                  <a:pt x="367656" y="86550"/>
                </a:lnTo>
                <a:lnTo>
                  <a:pt x="345949" y="51199"/>
                </a:lnTo>
                <a:lnTo>
                  <a:pt x="315192" y="23657"/>
                </a:lnTo>
                <a:lnTo>
                  <a:pt x="277393" y="5928"/>
                </a:lnTo>
                <a:lnTo>
                  <a:pt x="249273" y="550"/>
                </a:lnTo>
                <a:lnTo>
                  <a:pt x="236707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9" name="object 49"/>
          <p:cNvSpPr/>
          <p:nvPr/>
        </p:nvSpPr>
        <p:spPr>
          <a:xfrm>
            <a:off x="6942354" y="1747590"/>
            <a:ext cx="402282" cy="402282"/>
          </a:xfrm>
          <a:custGeom>
            <a:avLst/>
            <a:gdLst/>
            <a:ahLst/>
            <a:cxnLst/>
            <a:rect l="l" t="t" r="r" b="b"/>
            <a:pathLst>
              <a:path w="572134" h="572135">
                <a:moveTo>
                  <a:pt x="489497" y="486674"/>
                </a:moveTo>
                <a:lnTo>
                  <a:pt x="170169" y="486674"/>
                </a:lnTo>
                <a:lnTo>
                  <a:pt x="181438" y="492620"/>
                </a:lnTo>
                <a:lnTo>
                  <a:pt x="192998" y="497938"/>
                </a:lnTo>
                <a:lnTo>
                  <a:pt x="204828" y="502617"/>
                </a:lnTo>
                <a:lnTo>
                  <a:pt x="216907" y="506644"/>
                </a:lnTo>
                <a:lnTo>
                  <a:pt x="230306" y="548579"/>
                </a:lnTo>
                <a:lnTo>
                  <a:pt x="235479" y="561432"/>
                </a:lnTo>
                <a:lnTo>
                  <a:pt x="246133" y="569716"/>
                </a:lnTo>
                <a:lnTo>
                  <a:pt x="318089" y="571774"/>
                </a:lnTo>
                <a:lnTo>
                  <a:pt x="331394" y="568129"/>
                </a:lnTo>
                <a:lnTo>
                  <a:pt x="340837" y="558479"/>
                </a:lnTo>
                <a:lnTo>
                  <a:pt x="348813" y="507705"/>
                </a:lnTo>
                <a:lnTo>
                  <a:pt x="360964" y="503871"/>
                </a:lnTo>
                <a:lnTo>
                  <a:pt x="372869" y="499383"/>
                </a:lnTo>
                <a:lnTo>
                  <a:pt x="384505" y="494248"/>
                </a:lnTo>
                <a:lnTo>
                  <a:pt x="395849" y="488472"/>
                </a:lnTo>
                <a:lnTo>
                  <a:pt x="487698" y="488472"/>
                </a:lnTo>
                <a:lnTo>
                  <a:pt x="489497" y="486674"/>
                </a:lnTo>
                <a:close/>
              </a:path>
              <a:path w="572134" h="572135">
                <a:moveTo>
                  <a:pt x="128279" y="55573"/>
                </a:moveTo>
                <a:lnTo>
                  <a:pt x="61081" y="106314"/>
                </a:lnTo>
                <a:lnTo>
                  <a:pt x="53737" y="128711"/>
                </a:lnTo>
                <a:lnTo>
                  <a:pt x="58317" y="140048"/>
                </a:lnTo>
                <a:lnTo>
                  <a:pt x="81473" y="169346"/>
                </a:lnTo>
                <a:lnTo>
                  <a:pt x="75553" y="180599"/>
                </a:lnTo>
                <a:lnTo>
                  <a:pt x="70243" y="192154"/>
                </a:lnTo>
                <a:lnTo>
                  <a:pt x="65572" y="203992"/>
                </a:lnTo>
                <a:lnTo>
                  <a:pt x="61567" y="216094"/>
                </a:lnTo>
                <a:lnTo>
                  <a:pt x="23195" y="227624"/>
                </a:lnTo>
                <a:lnTo>
                  <a:pt x="10347" y="232780"/>
                </a:lnTo>
                <a:lnTo>
                  <a:pt x="2055" y="243438"/>
                </a:lnTo>
                <a:lnTo>
                  <a:pt x="0" y="315376"/>
                </a:lnTo>
                <a:lnTo>
                  <a:pt x="3652" y="328689"/>
                </a:lnTo>
                <a:lnTo>
                  <a:pt x="13308" y="338137"/>
                </a:lnTo>
                <a:lnTo>
                  <a:pt x="60045" y="345612"/>
                </a:lnTo>
                <a:lnTo>
                  <a:pt x="63727" y="357807"/>
                </a:lnTo>
                <a:lnTo>
                  <a:pt x="68094" y="369756"/>
                </a:lnTo>
                <a:lnTo>
                  <a:pt x="73123" y="381443"/>
                </a:lnTo>
                <a:lnTo>
                  <a:pt x="78793" y="392848"/>
                </a:lnTo>
                <a:lnTo>
                  <a:pt x="59009" y="430590"/>
                </a:lnTo>
                <a:lnTo>
                  <a:pt x="53824" y="441748"/>
                </a:lnTo>
                <a:lnTo>
                  <a:pt x="54217" y="453683"/>
                </a:lnTo>
                <a:lnTo>
                  <a:pt x="60072" y="464403"/>
                </a:lnTo>
                <a:lnTo>
                  <a:pt x="104668" y="509046"/>
                </a:lnTo>
                <a:lnTo>
                  <a:pt x="115155" y="515405"/>
                </a:lnTo>
                <a:lnTo>
                  <a:pt x="127066" y="516383"/>
                </a:lnTo>
                <a:lnTo>
                  <a:pt x="138402" y="511811"/>
                </a:lnTo>
                <a:lnTo>
                  <a:pt x="170169" y="486674"/>
                </a:lnTo>
                <a:lnTo>
                  <a:pt x="489497" y="486674"/>
                </a:lnTo>
                <a:lnTo>
                  <a:pt x="510905" y="465277"/>
                </a:lnTo>
                <a:lnTo>
                  <a:pt x="517281" y="454798"/>
                </a:lnTo>
                <a:lnTo>
                  <a:pt x="518266" y="442896"/>
                </a:lnTo>
                <a:lnTo>
                  <a:pt x="513689" y="431565"/>
                </a:lnTo>
                <a:lnTo>
                  <a:pt x="487527" y="398495"/>
                </a:lnTo>
                <a:lnTo>
                  <a:pt x="493482" y="387262"/>
                </a:lnTo>
                <a:lnTo>
                  <a:pt x="494178" y="385754"/>
                </a:lnTo>
                <a:lnTo>
                  <a:pt x="284652" y="385754"/>
                </a:lnTo>
                <a:lnTo>
                  <a:pt x="270071" y="384716"/>
                </a:lnTo>
                <a:lnTo>
                  <a:pt x="230672" y="370288"/>
                </a:lnTo>
                <a:lnTo>
                  <a:pt x="200826" y="341923"/>
                </a:lnTo>
                <a:lnTo>
                  <a:pt x="184432" y="303515"/>
                </a:lnTo>
                <a:lnTo>
                  <a:pt x="182632" y="289154"/>
                </a:lnTo>
                <a:lnTo>
                  <a:pt x="183580" y="273664"/>
                </a:lnTo>
                <a:lnTo>
                  <a:pt x="197200" y="232516"/>
                </a:lnTo>
                <a:lnTo>
                  <a:pt x="224178" y="201703"/>
                </a:lnTo>
                <a:lnTo>
                  <a:pt x="260911" y="184254"/>
                </a:lnTo>
                <a:lnTo>
                  <a:pt x="274700" y="181930"/>
                </a:lnTo>
                <a:lnTo>
                  <a:pt x="494519" y="181930"/>
                </a:lnTo>
                <a:lnTo>
                  <a:pt x="492778" y="178259"/>
                </a:lnTo>
                <a:lnTo>
                  <a:pt x="512886" y="141183"/>
                </a:lnTo>
                <a:lnTo>
                  <a:pt x="518071" y="130025"/>
                </a:lnTo>
                <a:lnTo>
                  <a:pt x="517678" y="118090"/>
                </a:lnTo>
                <a:lnTo>
                  <a:pt x="511823" y="107370"/>
                </a:lnTo>
                <a:lnTo>
                  <a:pt x="487827" y="83332"/>
                </a:lnTo>
                <a:lnTo>
                  <a:pt x="404012" y="83332"/>
                </a:lnTo>
                <a:lnTo>
                  <a:pt x="393099" y="77221"/>
                </a:lnTo>
                <a:lnTo>
                  <a:pt x="176354" y="77221"/>
                </a:lnTo>
                <a:lnTo>
                  <a:pt x="139445" y="60746"/>
                </a:lnTo>
                <a:lnTo>
                  <a:pt x="128279" y="55573"/>
                </a:lnTo>
                <a:close/>
              </a:path>
              <a:path w="572134" h="572135">
                <a:moveTo>
                  <a:pt x="487698" y="488472"/>
                </a:moveTo>
                <a:lnTo>
                  <a:pt x="395849" y="488472"/>
                </a:lnTo>
                <a:lnTo>
                  <a:pt x="432450" y="510905"/>
                </a:lnTo>
                <a:lnTo>
                  <a:pt x="443618" y="516090"/>
                </a:lnTo>
                <a:lnTo>
                  <a:pt x="455551" y="515707"/>
                </a:lnTo>
                <a:lnTo>
                  <a:pt x="466281" y="509878"/>
                </a:lnTo>
                <a:lnTo>
                  <a:pt x="487698" y="488472"/>
                </a:lnTo>
                <a:close/>
              </a:path>
              <a:path w="572134" h="572135">
                <a:moveTo>
                  <a:pt x="494519" y="181930"/>
                </a:moveTo>
                <a:lnTo>
                  <a:pt x="274700" y="181930"/>
                </a:lnTo>
                <a:lnTo>
                  <a:pt x="290869" y="182759"/>
                </a:lnTo>
                <a:lnTo>
                  <a:pt x="306093" y="185403"/>
                </a:lnTo>
                <a:lnTo>
                  <a:pt x="345209" y="202972"/>
                </a:lnTo>
                <a:lnTo>
                  <a:pt x="372622" y="232355"/>
                </a:lnTo>
                <a:lnTo>
                  <a:pt x="385932" y="270158"/>
                </a:lnTo>
                <a:lnTo>
                  <a:pt x="385228" y="286825"/>
                </a:lnTo>
                <a:lnTo>
                  <a:pt x="373001" y="330309"/>
                </a:lnTo>
                <a:lnTo>
                  <a:pt x="348122" y="362497"/>
                </a:lnTo>
                <a:lnTo>
                  <a:pt x="313828" y="381430"/>
                </a:lnTo>
                <a:lnTo>
                  <a:pt x="284652" y="385754"/>
                </a:lnTo>
                <a:lnTo>
                  <a:pt x="494178" y="385754"/>
                </a:lnTo>
                <a:lnTo>
                  <a:pt x="498815" y="375719"/>
                </a:lnTo>
                <a:lnTo>
                  <a:pt x="503521" y="363894"/>
                </a:lnTo>
                <a:lnTo>
                  <a:pt x="507592" y="351819"/>
                </a:lnTo>
                <a:lnTo>
                  <a:pt x="548700" y="343966"/>
                </a:lnTo>
                <a:lnTo>
                  <a:pt x="561561" y="338790"/>
                </a:lnTo>
                <a:lnTo>
                  <a:pt x="569845" y="328135"/>
                </a:lnTo>
                <a:lnTo>
                  <a:pt x="571896" y="256184"/>
                </a:lnTo>
                <a:lnTo>
                  <a:pt x="568256" y="242885"/>
                </a:lnTo>
                <a:lnTo>
                  <a:pt x="558616" y="233433"/>
                </a:lnTo>
                <a:lnTo>
                  <a:pt x="510600" y="225856"/>
                </a:lnTo>
                <a:lnTo>
                  <a:pt x="507162" y="213588"/>
                </a:lnTo>
                <a:lnTo>
                  <a:pt x="503036" y="201550"/>
                </a:lnTo>
                <a:lnTo>
                  <a:pt x="498223" y="189737"/>
                </a:lnTo>
                <a:lnTo>
                  <a:pt x="494519" y="181930"/>
                </a:lnTo>
                <a:close/>
              </a:path>
              <a:path w="572134" h="572135">
                <a:moveTo>
                  <a:pt x="444861" y="55380"/>
                </a:moveTo>
                <a:lnTo>
                  <a:pt x="433517" y="59947"/>
                </a:lnTo>
                <a:lnTo>
                  <a:pt x="404012" y="83332"/>
                </a:lnTo>
                <a:lnTo>
                  <a:pt x="487827" y="83332"/>
                </a:lnTo>
                <a:lnTo>
                  <a:pt x="467258" y="62727"/>
                </a:lnTo>
                <a:lnTo>
                  <a:pt x="456764" y="56358"/>
                </a:lnTo>
                <a:lnTo>
                  <a:pt x="444861" y="55380"/>
                </a:lnTo>
                <a:close/>
              </a:path>
              <a:path w="572134" h="572135">
                <a:moveTo>
                  <a:pt x="253806" y="0"/>
                </a:moveTo>
                <a:lnTo>
                  <a:pt x="240515" y="3644"/>
                </a:lnTo>
                <a:lnTo>
                  <a:pt x="231063" y="13295"/>
                </a:lnTo>
                <a:lnTo>
                  <a:pt x="223692" y="58673"/>
                </a:lnTo>
                <a:lnTo>
                  <a:pt x="211464" y="62339"/>
                </a:lnTo>
                <a:lnTo>
                  <a:pt x="199486" y="66658"/>
                </a:lnTo>
                <a:lnTo>
                  <a:pt x="187777" y="71621"/>
                </a:lnTo>
                <a:lnTo>
                  <a:pt x="176354" y="77221"/>
                </a:lnTo>
                <a:lnTo>
                  <a:pt x="393099" y="77221"/>
                </a:lnTo>
                <a:lnTo>
                  <a:pt x="392879" y="77098"/>
                </a:lnTo>
                <a:lnTo>
                  <a:pt x="381443" y="71504"/>
                </a:lnTo>
                <a:lnTo>
                  <a:pt x="369724" y="66555"/>
                </a:lnTo>
                <a:lnTo>
                  <a:pt x="357743" y="62257"/>
                </a:lnTo>
                <a:lnTo>
                  <a:pt x="341589" y="23195"/>
                </a:lnTo>
                <a:lnTo>
                  <a:pt x="336412" y="10334"/>
                </a:lnTo>
                <a:lnTo>
                  <a:pt x="325757" y="2050"/>
                </a:lnTo>
                <a:lnTo>
                  <a:pt x="253806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0" name="object 50"/>
          <p:cNvSpPr/>
          <p:nvPr/>
        </p:nvSpPr>
        <p:spPr>
          <a:xfrm>
            <a:off x="7326722" y="1908454"/>
            <a:ext cx="256729" cy="257175"/>
          </a:xfrm>
          <a:custGeom>
            <a:avLst/>
            <a:gdLst/>
            <a:ahLst/>
            <a:cxnLst/>
            <a:rect l="l" t="t" r="r" b="b"/>
            <a:pathLst>
              <a:path w="365125" h="365760">
                <a:moveTo>
                  <a:pt x="316936" y="305622"/>
                </a:moveTo>
                <a:lnTo>
                  <a:pt x="102138" y="305622"/>
                </a:lnTo>
                <a:lnTo>
                  <a:pt x="113154" y="312015"/>
                </a:lnTo>
                <a:lnTo>
                  <a:pt x="124660" y="317427"/>
                </a:lnTo>
                <a:lnTo>
                  <a:pt x="138013" y="346923"/>
                </a:lnTo>
                <a:lnTo>
                  <a:pt x="138531" y="355366"/>
                </a:lnTo>
                <a:lnTo>
                  <a:pt x="145237" y="362071"/>
                </a:lnTo>
                <a:lnTo>
                  <a:pt x="201137" y="365180"/>
                </a:lnTo>
                <a:lnTo>
                  <a:pt x="208574" y="359267"/>
                </a:lnTo>
                <a:lnTo>
                  <a:pt x="210007" y="350946"/>
                </a:lnTo>
                <a:lnTo>
                  <a:pt x="214487" y="325252"/>
                </a:lnTo>
                <a:lnTo>
                  <a:pt x="226758" y="321903"/>
                </a:lnTo>
                <a:lnTo>
                  <a:pt x="238694" y="317514"/>
                </a:lnTo>
                <a:lnTo>
                  <a:pt x="303627" y="317514"/>
                </a:lnTo>
                <a:lnTo>
                  <a:pt x="316936" y="305622"/>
                </a:lnTo>
                <a:close/>
              </a:path>
              <a:path w="365125" h="365760">
                <a:moveTo>
                  <a:pt x="303627" y="317514"/>
                </a:moveTo>
                <a:lnTo>
                  <a:pt x="238694" y="317514"/>
                </a:lnTo>
                <a:lnTo>
                  <a:pt x="267309" y="330250"/>
                </a:lnTo>
                <a:lnTo>
                  <a:pt x="273618" y="335859"/>
                </a:lnTo>
                <a:lnTo>
                  <a:pt x="283098" y="335859"/>
                </a:lnTo>
                <a:lnTo>
                  <a:pt x="303627" y="317514"/>
                </a:lnTo>
                <a:close/>
              </a:path>
              <a:path w="365125" h="365760">
                <a:moveTo>
                  <a:pt x="91439" y="29291"/>
                </a:moveTo>
                <a:lnTo>
                  <a:pt x="81991" y="29291"/>
                </a:lnTo>
                <a:lnTo>
                  <a:pt x="46542" y="60959"/>
                </a:lnTo>
                <a:lnTo>
                  <a:pt x="40325" y="66598"/>
                </a:lnTo>
                <a:lnTo>
                  <a:pt x="39197" y="75986"/>
                </a:lnTo>
                <a:lnTo>
                  <a:pt x="57210" y="101589"/>
                </a:lnTo>
                <a:lnTo>
                  <a:pt x="50846" y="112588"/>
                </a:lnTo>
                <a:lnTo>
                  <a:pt x="45441" y="124112"/>
                </a:lnTo>
                <a:lnTo>
                  <a:pt x="18287" y="136397"/>
                </a:lnTo>
                <a:lnTo>
                  <a:pt x="9814" y="136916"/>
                </a:lnTo>
                <a:lnTo>
                  <a:pt x="3139" y="143621"/>
                </a:lnTo>
                <a:lnTo>
                  <a:pt x="2682" y="152003"/>
                </a:lnTo>
                <a:lnTo>
                  <a:pt x="487" y="191140"/>
                </a:lnTo>
                <a:lnTo>
                  <a:pt x="0" y="199522"/>
                </a:lnTo>
                <a:lnTo>
                  <a:pt x="5913" y="206959"/>
                </a:lnTo>
                <a:lnTo>
                  <a:pt x="37398" y="212415"/>
                </a:lnTo>
                <a:lnTo>
                  <a:pt x="40607" y="224745"/>
                </a:lnTo>
                <a:lnTo>
                  <a:pt x="44888" y="236719"/>
                </a:lnTo>
                <a:lnTo>
                  <a:pt x="33771" y="266151"/>
                </a:lnTo>
                <a:lnTo>
                  <a:pt x="28133" y="272491"/>
                </a:lnTo>
                <a:lnTo>
                  <a:pt x="28133" y="281939"/>
                </a:lnTo>
                <a:lnTo>
                  <a:pt x="59862" y="317449"/>
                </a:lnTo>
                <a:lnTo>
                  <a:pt x="65501" y="323667"/>
                </a:lnTo>
                <a:lnTo>
                  <a:pt x="74919" y="324794"/>
                </a:lnTo>
                <a:lnTo>
                  <a:pt x="102138" y="305622"/>
                </a:lnTo>
                <a:lnTo>
                  <a:pt x="316936" y="305622"/>
                </a:lnTo>
                <a:lnTo>
                  <a:pt x="318607" y="304129"/>
                </a:lnTo>
                <a:lnTo>
                  <a:pt x="324825" y="298490"/>
                </a:lnTo>
                <a:lnTo>
                  <a:pt x="325953" y="289102"/>
                </a:lnTo>
                <a:lnTo>
                  <a:pt x="306171" y="261030"/>
                </a:lnTo>
                <a:lnTo>
                  <a:pt x="312553" y="250044"/>
                </a:lnTo>
                <a:lnTo>
                  <a:pt x="314539" y="245846"/>
                </a:lnTo>
                <a:lnTo>
                  <a:pt x="184237" y="245846"/>
                </a:lnTo>
                <a:lnTo>
                  <a:pt x="178186" y="245790"/>
                </a:lnTo>
                <a:lnTo>
                  <a:pt x="140415" y="230903"/>
                </a:lnTo>
                <a:lnTo>
                  <a:pt x="119086" y="197332"/>
                </a:lnTo>
                <a:lnTo>
                  <a:pt x="117076" y="183601"/>
                </a:lnTo>
                <a:lnTo>
                  <a:pt x="119237" y="168221"/>
                </a:lnTo>
                <a:lnTo>
                  <a:pt x="139773" y="132568"/>
                </a:lnTo>
                <a:lnTo>
                  <a:pt x="175026" y="116691"/>
                </a:lnTo>
                <a:lnTo>
                  <a:pt x="324381" y="116691"/>
                </a:lnTo>
                <a:lnTo>
                  <a:pt x="331317" y="99029"/>
                </a:lnTo>
                <a:lnTo>
                  <a:pt x="336925" y="92720"/>
                </a:lnTo>
                <a:lnTo>
                  <a:pt x="336925" y="83240"/>
                </a:lnTo>
                <a:lnTo>
                  <a:pt x="314848" y="58552"/>
                </a:lnTo>
                <a:lnTo>
                  <a:pt x="264444" y="58552"/>
                </a:lnTo>
                <a:lnTo>
                  <a:pt x="253574" y="51886"/>
                </a:lnTo>
                <a:lnTo>
                  <a:pt x="248200" y="49206"/>
                </a:lnTo>
                <a:lnTo>
                  <a:pt x="115231" y="49206"/>
                </a:lnTo>
                <a:lnTo>
                  <a:pt x="97779" y="34899"/>
                </a:lnTo>
                <a:lnTo>
                  <a:pt x="91439" y="29291"/>
                </a:lnTo>
                <a:close/>
              </a:path>
              <a:path w="365125" h="365760">
                <a:moveTo>
                  <a:pt x="324381" y="116691"/>
                </a:moveTo>
                <a:lnTo>
                  <a:pt x="175026" y="116691"/>
                </a:lnTo>
                <a:lnTo>
                  <a:pt x="191397" y="118655"/>
                </a:lnTo>
                <a:lnTo>
                  <a:pt x="205894" y="123047"/>
                </a:lnTo>
                <a:lnTo>
                  <a:pt x="236880" y="147994"/>
                </a:lnTo>
                <a:lnTo>
                  <a:pt x="246461" y="184729"/>
                </a:lnTo>
                <a:lnTo>
                  <a:pt x="244157" y="198631"/>
                </a:lnTo>
                <a:lnTo>
                  <a:pt x="221989" y="231856"/>
                </a:lnTo>
                <a:lnTo>
                  <a:pt x="184237" y="245846"/>
                </a:lnTo>
                <a:lnTo>
                  <a:pt x="314539" y="245846"/>
                </a:lnTo>
                <a:lnTo>
                  <a:pt x="317995" y="238539"/>
                </a:lnTo>
                <a:lnTo>
                  <a:pt x="346801" y="228660"/>
                </a:lnTo>
                <a:lnTo>
                  <a:pt x="355274" y="228173"/>
                </a:lnTo>
                <a:lnTo>
                  <a:pt x="361949" y="221437"/>
                </a:lnTo>
                <a:lnTo>
                  <a:pt x="362407" y="213055"/>
                </a:lnTo>
                <a:lnTo>
                  <a:pt x="364601" y="173918"/>
                </a:lnTo>
                <a:lnTo>
                  <a:pt x="365058" y="165536"/>
                </a:lnTo>
                <a:lnTo>
                  <a:pt x="359176" y="158099"/>
                </a:lnTo>
                <a:lnTo>
                  <a:pt x="326897" y="152552"/>
                </a:lnTo>
                <a:lnTo>
                  <a:pt x="323942" y="140168"/>
                </a:lnTo>
                <a:lnTo>
                  <a:pt x="319899" y="128105"/>
                </a:lnTo>
                <a:lnTo>
                  <a:pt x="324381" y="116691"/>
                </a:lnTo>
                <a:close/>
              </a:path>
              <a:path w="365125" h="365760">
                <a:moveTo>
                  <a:pt x="290169" y="40385"/>
                </a:moveTo>
                <a:lnTo>
                  <a:pt x="264444" y="58552"/>
                </a:lnTo>
                <a:lnTo>
                  <a:pt x="314848" y="58552"/>
                </a:lnTo>
                <a:lnTo>
                  <a:pt x="299587" y="41513"/>
                </a:lnTo>
                <a:lnTo>
                  <a:pt x="290169" y="40385"/>
                </a:lnTo>
                <a:close/>
              </a:path>
              <a:path w="365125" h="365760">
                <a:moveTo>
                  <a:pt x="163951" y="0"/>
                </a:moveTo>
                <a:lnTo>
                  <a:pt x="156514" y="5913"/>
                </a:lnTo>
                <a:lnTo>
                  <a:pt x="155051" y="14234"/>
                </a:lnTo>
                <a:lnTo>
                  <a:pt x="151180" y="36575"/>
                </a:lnTo>
                <a:lnTo>
                  <a:pt x="138830" y="39729"/>
                </a:lnTo>
                <a:lnTo>
                  <a:pt x="126832" y="43945"/>
                </a:lnTo>
                <a:lnTo>
                  <a:pt x="115231" y="49206"/>
                </a:lnTo>
                <a:lnTo>
                  <a:pt x="248200" y="49206"/>
                </a:lnTo>
                <a:lnTo>
                  <a:pt x="242193" y="46211"/>
                </a:lnTo>
                <a:lnTo>
                  <a:pt x="230344" y="41543"/>
                </a:lnTo>
                <a:lnTo>
                  <a:pt x="227075" y="18287"/>
                </a:lnTo>
                <a:lnTo>
                  <a:pt x="226557" y="9845"/>
                </a:lnTo>
                <a:lnTo>
                  <a:pt x="219821" y="3139"/>
                </a:lnTo>
                <a:lnTo>
                  <a:pt x="163951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1" name="object 51"/>
          <p:cNvSpPr/>
          <p:nvPr/>
        </p:nvSpPr>
        <p:spPr>
          <a:xfrm>
            <a:off x="1336561" y="1681246"/>
            <a:ext cx="532138" cy="605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9135070" cy="6858000"/>
          </a:xfrm>
          <a:custGeom>
            <a:avLst/>
            <a:gdLst/>
            <a:ahLst/>
            <a:cxnLst/>
            <a:rect l="l" t="t" r="r" b="b"/>
            <a:pathLst>
              <a:path w="12992100" h="9753600">
                <a:moveTo>
                  <a:pt x="0" y="9753599"/>
                </a:moveTo>
                <a:lnTo>
                  <a:pt x="12992093" y="9753599"/>
                </a:lnTo>
                <a:lnTo>
                  <a:pt x="12992093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xmlns="" val="369029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793" y="4563088"/>
            <a:ext cx="7822406" cy="1643063"/>
          </a:xfrm>
          <a:custGeom>
            <a:avLst/>
            <a:gdLst/>
            <a:ahLst/>
            <a:cxnLst/>
            <a:rect l="l" t="t" r="r" b="b"/>
            <a:pathLst>
              <a:path w="11125200" h="2336800">
                <a:moveTo>
                  <a:pt x="0" y="2336800"/>
                </a:moveTo>
                <a:lnTo>
                  <a:pt x="11125193" y="2336800"/>
                </a:lnTo>
                <a:lnTo>
                  <a:pt x="11125193" y="0"/>
                </a:lnTo>
                <a:lnTo>
                  <a:pt x="0" y="0"/>
                </a:lnTo>
                <a:lnTo>
                  <a:pt x="0" y="2336800"/>
                </a:lnTo>
                <a:close/>
              </a:path>
            </a:pathLst>
          </a:custGeom>
          <a:solidFill>
            <a:srgbClr val="F4F7F7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4571992" y="2589609"/>
            <a:ext cx="3911203" cy="1973461"/>
          </a:xfrm>
          <a:custGeom>
            <a:avLst/>
            <a:gdLst/>
            <a:ahLst/>
            <a:cxnLst/>
            <a:rect l="l" t="t" r="r" b="b"/>
            <a:pathLst>
              <a:path w="5562600" h="2806700">
                <a:moveTo>
                  <a:pt x="0" y="2806700"/>
                </a:moveTo>
                <a:lnTo>
                  <a:pt x="5562599" y="2806700"/>
                </a:lnTo>
                <a:lnTo>
                  <a:pt x="5562599" y="0"/>
                </a:lnTo>
                <a:lnTo>
                  <a:pt x="0" y="0"/>
                </a:lnTo>
                <a:lnTo>
                  <a:pt x="0" y="2806700"/>
                </a:lnTo>
                <a:close/>
              </a:path>
            </a:pathLst>
          </a:custGeom>
          <a:solidFill>
            <a:srgbClr val="F4F7F7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5478405" y="195346"/>
            <a:ext cx="3665637" cy="456754"/>
          </a:xfrm>
          <a:custGeom>
            <a:avLst/>
            <a:gdLst/>
            <a:ahLst/>
            <a:cxnLst/>
            <a:rect l="l" t="t" r="r" b="b"/>
            <a:pathLst>
              <a:path w="5213350" h="649605">
                <a:moveTo>
                  <a:pt x="5213289" y="0"/>
                </a:moveTo>
                <a:lnTo>
                  <a:pt x="324642" y="0"/>
                </a:lnTo>
                <a:lnTo>
                  <a:pt x="298014" y="1076"/>
                </a:lnTo>
                <a:lnTo>
                  <a:pt x="246621" y="9435"/>
                </a:lnTo>
                <a:lnTo>
                  <a:pt x="198269" y="25513"/>
                </a:lnTo>
                <a:lnTo>
                  <a:pt x="153626" y="48641"/>
                </a:lnTo>
                <a:lnTo>
                  <a:pt x="113360" y="78151"/>
                </a:lnTo>
                <a:lnTo>
                  <a:pt x="78140" y="113373"/>
                </a:lnTo>
                <a:lnTo>
                  <a:pt x="48634" y="153639"/>
                </a:lnTo>
                <a:lnTo>
                  <a:pt x="25509" y="198281"/>
                </a:lnTo>
                <a:lnTo>
                  <a:pt x="9433" y="246630"/>
                </a:lnTo>
                <a:lnTo>
                  <a:pt x="1076" y="298018"/>
                </a:lnTo>
                <a:lnTo>
                  <a:pt x="0" y="324642"/>
                </a:lnTo>
                <a:lnTo>
                  <a:pt x="1076" y="351266"/>
                </a:lnTo>
                <a:lnTo>
                  <a:pt x="9433" y="402654"/>
                </a:lnTo>
                <a:lnTo>
                  <a:pt x="25509" y="451003"/>
                </a:lnTo>
                <a:lnTo>
                  <a:pt x="48634" y="495645"/>
                </a:lnTo>
                <a:lnTo>
                  <a:pt x="78140" y="535911"/>
                </a:lnTo>
                <a:lnTo>
                  <a:pt x="113360" y="571133"/>
                </a:lnTo>
                <a:lnTo>
                  <a:pt x="153626" y="600643"/>
                </a:lnTo>
                <a:lnTo>
                  <a:pt x="198269" y="623771"/>
                </a:lnTo>
                <a:lnTo>
                  <a:pt x="246621" y="639849"/>
                </a:lnTo>
                <a:lnTo>
                  <a:pt x="298014" y="648208"/>
                </a:lnTo>
                <a:lnTo>
                  <a:pt x="324642" y="649284"/>
                </a:lnTo>
                <a:lnTo>
                  <a:pt x="5213289" y="649284"/>
                </a:lnTo>
                <a:lnTo>
                  <a:pt x="5213289" y="0"/>
                </a:lnTo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 txBox="1"/>
          <p:nvPr/>
        </p:nvSpPr>
        <p:spPr>
          <a:xfrm>
            <a:off x="5595552" y="338142"/>
            <a:ext cx="3262698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spc="7" dirty="0">
                <a:solidFill>
                  <a:srgbClr val="34495E"/>
                </a:solidFill>
                <a:latin typeface="Calibri"/>
                <a:cs typeface="Calibri"/>
              </a:rPr>
              <a:t>Ruta</a:t>
            </a:r>
            <a:r>
              <a:rPr sz="1687" spc="74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687" dirty="0">
                <a:solidFill>
                  <a:srgbClr val="34495E"/>
                </a:solidFill>
                <a:latin typeface="Calibri"/>
                <a:cs typeface="Calibri"/>
              </a:rPr>
              <a:t>del</a:t>
            </a:r>
            <a:r>
              <a:rPr sz="1687" spc="74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687" spc="-11" dirty="0">
                <a:solidFill>
                  <a:srgbClr val="34495E"/>
                </a:solidFill>
                <a:latin typeface="Calibri"/>
                <a:cs typeface="Calibri"/>
              </a:rPr>
              <a:t>sistema</a:t>
            </a:r>
            <a:r>
              <a:rPr sz="1687" spc="74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687" spc="7" dirty="0">
                <a:solidFill>
                  <a:srgbClr val="34495E"/>
                </a:solidFill>
                <a:latin typeface="Calibri"/>
                <a:cs typeface="Calibri"/>
              </a:rPr>
              <a:t>de</a:t>
            </a:r>
            <a:r>
              <a:rPr sz="1687" spc="74" dirty="0">
                <a:solidFill>
                  <a:srgbClr val="34495E"/>
                </a:solidFill>
                <a:latin typeface="Calibri"/>
                <a:cs typeface="Calibri"/>
              </a:rPr>
              <a:t> </a:t>
            </a:r>
            <a:r>
              <a:rPr sz="1687" spc="7" dirty="0">
                <a:solidFill>
                  <a:srgbClr val="34495E"/>
                </a:solidFill>
                <a:latin typeface="Calibri"/>
                <a:cs typeface="Calibri"/>
              </a:rPr>
              <a:t>ac</a:t>
            </a:r>
            <a:r>
              <a:rPr sz="1687" spc="-18" dirty="0">
                <a:solidFill>
                  <a:srgbClr val="34495E"/>
                </a:solidFill>
                <a:latin typeface="Calibri"/>
                <a:cs typeface="Calibri"/>
              </a:rPr>
              <a:t>r</a:t>
            </a:r>
            <a:r>
              <a:rPr sz="1687" spc="7" dirty="0">
                <a:solidFill>
                  <a:srgbClr val="34495E"/>
                </a:solidFill>
                <a:latin typeface="Calibri"/>
                <a:cs typeface="Calibri"/>
              </a:rPr>
              <a:t>editación</a:t>
            </a:r>
            <a:endParaRPr sz="1687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864" y="5732215"/>
            <a:ext cx="632642" cy="462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678198" y="4565869"/>
            <a:ext cx="1944886" cy="974229"/>
          </a:xfrm>
          <a:custGeom>
            <a:avLst/>
            <a:gdLst/>
            <a:ahLst/>
            <a:cxnLst/>
            <a:rect l="l" t="t" r="r" b="b"/>
            <a:pathLst>
              <a:path w="2766060" h="1385570">
                <a:moveTo>
                  <a:pt x="0" y="1385148"/>
                </a:moveTo>
                <a:lnTo>
                  <a:pt x="2765773" y="1385148"/>
                </a:lnTo>
                <a:lnTo>
                  <a:pt x="2765773" y="0"/>
                </a:lnTo>
                <a:lnTo>
                  <a:pt x="0" y="0"/>
                </a:lnTo>
                <a:lnTo>
                  <a:pt x="0" y="1385148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2612554" y="3579266"/>
            <a:ext cx="1944886" cy="974229"/>
          </a:xfrm>
          <a:custGeom>
            <a:avLst/>
            <a:gdLst/>
            <a:ahLst/>
            <a:cxnLst/>
            <a:rect l="l" t="t" r="r" b="b"/>
            <a:pathLst>
              <a:path w="2766060" h="1385570">
                <a:moveTo>
                  <a:pt x="0" y="1385148"/>
                </a:moveTo>
                <a:lnTo>
                  <a:pt x="2765761" y="1385148"/>
                </a:lnTo>
                <a:lnTo>
                  <a:pt x="2765761" y="0"/>
                </a:lnTo>
                <a:lnTo>
                  <a:pt x="0" y="0"/>
                </a:lnTo>
                <a:lnTo>
                  <a:pt x="0" y="1385148"/>
                </a:lnTo>
                <a:close/>
              </a:path>
            </a:pathLst>
          </a:custGeom>
          <a:solidFill>
            <a:srgbClr val="5DA0A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4566163" y="2585992"/>
            <a:ext cx="1944886" cy="974229"/>
          </a:xfrm>
          <a:custGeom>
            <a:avLst/>
            <a:gdLst/>
            <a:ahLst/>
            <a:cxnLst/>
            <a:rect l="l" t="t" r="r" b="b"/>
            <a:pathLst>
              <a:path w="2766059" h="1385570">
                <a:moveTo>
                  <a:pt x="0" y="1385148"/>
                </a:moveTo>
                <a:lnTo>
                  <a:pt x="2765761" y="1385148"/>
                </a:lnTo>
                <a:lnTo>
                  <a:pt x="2765761" y="0"/>
                </a:lnTo>
                <a:lnTo>
                  <a:pt x="0" y="0"/>
                </a:lnTo>
                <a:lnTo>
                  <a:pt x="0" y="1385148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6540024" y="1612477"/>
            <a:ext cx="1944886" cy="974229"/>
          </a:xfrm>
          <a:custGeom>
            <a:avLst/>
            <a:gdLst/>
            <a:ahLst/>
            <a:cxnLst/>
            <a:rect l="l" t="t" r="r" b="b"/>
            <a:pathLst>
              <a:path w="2766059" h="1385570">
                <a:moveTo>
                  <a:pt x="0" y="1385148"/>
                </a:moveTo>
                <a:lnTo>
                  <a:pt x="2765773" y="1385148"/>
                </a:lnTo>
                <a:lnTo>
                  <a:pt x="2765773" y="0"/>
                </a:lnTo>
                <a:lnTo>
                  <a:pt x="0" y="0"/>
                </a:lnTo>
                <a:lnTo>
                  <a:pt x="0" y="1385148"/>
                </a:lnTo>
                <a:close/>
              </a:path>
            </a:pathLst>
          </a:custGeom>
          <a:solidFill>
            <a:srgbClr val="F4F7F7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6540024" y="1612477"/>
            <a:ext cx="1944886" cy="974229"/>
          </a:xfrm>
          <a:custGeom>
            <a:avLst/>
            <a:gdLst/>
            <a:ahLst/>
            <a:cxnLst/>
            <a:rect l="l" t="t" r="r" b="b"/>
            <a:pathLst>
              <a:path w="2766059" h="1385570">
                <a:moveTo>
                  <a:pt x="0" y="1385148"/>
                </a:moveTo>
                <a:lnTo>
                  <a:pt x="2765773" y="1385148"/>
                </a:lnTo>
                <a:lnTo>
                  <a:pt x="2765773" y="0"/>
                </a:lnTo>
                <a:lnTo>
                  <a:pt x="0" y="0"/>
                </a:lnTo>
                <a:lnTo>
                  <a:pt x="0" y="1385148"/>
                </a:lnTo>
                <a:close/>
              </a:path>
            </a:pathLst>
          </a:custGeom>
          <a:ln w="23456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936449" y="1749487"/>
            <a:ext cx="7218759" cy="3389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6431" marR="3572" algn="ctr">
              <a:lnSpc>
                <a:spcPct val="101600"/>
              </a:lnSpc>
            </a:pPr>
            <a:r>
              <a:rPr sz="1477" b="1" spc="-11" dirty="0">
                <a:solidFill>
                  <a:srgbClr val="34495E"/>
                </a:solidFill>
                <a:latin typeface="Arial"/>
                <a:cs typeface="Arial"/>
              </a:rPr>
              <a:t>Mesa</a:t>
            </a:r>
            <a:r>
              <a:rPr sz="1477" b="1" spc="25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1477" b="1" spc="-42" dirty="0">
                <a:solidFill>
                  <a:srgbClr val="34495E"/>
                </a:solidFill>
                <a:latin typeface="Arial"/>
                <a:cs typeface="Arial"/>
              </a:rPr>
              <a:t>nacional</a:t>
            </a:r>
            <a:r>
              <a:rPr sz="1477" b="1" spc="-25" dirty="0">
                <a:solidFill>
                  <a:srgbClr val="34495E"/>
                </a:solidFill>
                <a:latin typeface="Arial"/>
                <a:cs typeface="Arial"/>
              </a:rPr>
              <a:t> (pa</a:t>
            </a:r>
            <a:r>
              <a:rPr sz="1477" b="1" spc="-60" dirty="0">
                <a:solidFill>
                  <a:srgbClr val="34495E"/>
                </a:solidFill>
                <a:latin typeface="Arial"/>
                <a:cs typeface="Arial"/>
              </a:rPr>
              <a:t>r</a:t>
            </a:r>
            <a:r>
              <a:rPr sz="1477" b="1" spc="-105" dirty="0">
                <a:solidFill>
                  <a:srgbClr val="34495E"/>
                </a:solidFill>
                <a:latin typeface="Arial"/>
                <a:cs typeface="Arial"/>
              </a:rPr>
              <a:t>es</a:t>
            </a:r>
            <a:r>
              <a:rPr sz="1477" b="1" spc="25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1477" b="1" spc="7" dirty="0">
                <a:solidFill>
                  <a:srgbClr val="34495E"/>
                </a:solidFill>
                <a:latin typeface="Arial"/>
                <a:cs typeface="Arial"/>
              </a:rPr>
              <a:t>+</a:t>
            </a:r>
            <a:r>
              <a:rPr sz="1477" b="1" spc="25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1477" b="1" spc="14" dirty="0">
                <a:solidFill>
                  <a:srgbClr val="34495E"/>
                </a:solidFill>
                <a:latin typeface="Arial"/>
                <a:cs typeface="Arial"/>
              </a:rPr>
              <a:t>ot</a:t>
            </a:r>
            <a:r>
              <a:rPr sz="1477" b="1" spc="-28" dirty="0">
                <a:solidFill>
                  <a:srgbClr val="34495E"/>
                </a:solidFill>
                <a:latin typeface="Arial"/>
                <a:cs typeface="Arial"/>
              </a:rPr>
              <a:t>r</a:t>
            </a:r>
            <a:r>
              <a:rPr sz="1477" b="1" spc="-102" dirty="0">
                <a:solidFill>
                  <a:srgbClr val="34495E"/>
                </a:solidFill>
                <a:latin typeface="Arial"/>
                <a:cs typeface="Arial"/>
              </a:rPr>
              <a:t>os</a:t>
            </a:r>
            <a:r>
              <a:rPr sz="1477" b="1" spc="-49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1477" b="1" spc="-25" dirty="0">
                <a:solidFill>
                  <a:srgbClr val="34495E"/>
                </a:solidFill>
                <a:latin typeface="Arial"/>
                <a:cs typeface="Arial"/>
              </a:rPr>
              <a:t>acto</a:t>
            </a:r>
            <a:r>
              <a:rPr sz="1477" b="1" spc="-60" dirty="0">
                <a:solidFill>
                  <a:srgbClr val="34495E"/>
                </a:solidFill>
                <a:latin typeface="Arial"/>
                <a:cs typeface="Arial"/>
              </a:rPr>
              <a:t>r</a:t>
            </a:r>
            <a:r>
              <a:rPr sz="1477" b="1" spc="-91" dirty="0">
                <a:solidFill>
                  <a:srgbClr val="34495E"/>
                </a:solidFill>
                <a:latin typeface="Arial"/>
                <a:cs typeface="Arial"/>
              </a:rPr>
              <a:t>es)</a:t>
            </a:r>
            <a:endParaRPr sz="1477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687" dirty="0">
              <a:latin typeface="Times New Roman"/>
              <a:cs typeface="Times New Roman"/>
            </a:endParaRPr>
          </a:p>
          <a:p>
            <a:pPr marL="3956084" marR="1966667" algn="ctr">
              <a:lnSpc>
                <a:spcPct val="101600"/>
              </a:lnSpc>
            </a:pPr>
            <a:r>
              <a:rPr sz="1477" b="1" spc="-11" dirty="0">
                <a:solidFill>
                  <a:srgbClr val="34495E"/>
                </a:solidFill>
                <a:latin typeface="Arial"/>
                <a:cs typeface="Arial"/>
              </a:rPr>
              <a:t>Mesa</a:t>
            </a:r>
            <a:r>
              <a:rPr sz="1477" b="1" spc="25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1477" b="1" spc="-46" dirty="0">
                <a:solidFill>
                  <a:srgbClr val="34495E"/>
                </a:solidFill>
                <a:latin typeface="Arial"/>
                <a:cs typeface="Arial"/>
              </a:rPr>
              <a:t>r</a:t>
            </a:r>
            <a:r>
              <a:rPr sz="1477" b="1" spc="-25" dirty="0">
                <a:solidFill>
                  <a:srgbClr val="34495E"/>
                </a:solidFill>
                <a:latin typeface="Arial"/>
                <a:cs typeface="Arial"/>
              </a:rPr>
              <a:t>egional</a:t>
            </a:r>
            <a:r>
              <a:rPr sz="1477" b="1" spc="-21" dirty="0">
                <a:solidFill>
                  <a:srgbClr val="34495E"/>
                </a:solidFill>
                <a:latin typeface="Arial"/>
                <a:cs typeface="Arial"/>
              </a:rPr>
              <a:t> (pa</a:t>
            </a:r>
            <a:r>
              <a:rPr sz="1477" b="1" spc="-60" dirty="0">
                <a:solidFill>
                  <a:srgbClr val="34495E"/>
                </a:solidFill>
                <a:latin typeface="Arial"/>
                <a:cs typeface="Arial"/>
              </a:rPr>
              <a:t>r</a:t>
            </a:r>
            <a:r>
              <a:rPr sz="1477" b="1" spc="-105" dirty="0">
                <a:solidFill>
                  <a:srgbClr val="34495E"/>
                </a:solidFill>
                <a:latin typeface="Arial"/>
                <a:cs typeface="Arial"/>
              </a:rPr>
              <a:t>es</a:t>
            </a:r>
            <a:r>
              <a:rPr sz="1477" b="1" spc="25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1477" b="1" spc="7" dirty="0">
                <a:solidFill>
                  <a:srgbClr val="34495E"/>
                </a:solidFill>
                <a:latin typeface="Arial"/>
                <a:cs typeface="Arial"/>
              </a:rPr>
              <a:t>+</a:t>
            </a:r>
            <a:r>
              <a:rPr sz="1477" b="1" spc="25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1477" b="1" spc="14" dirty="0">
                <a:solidFill>
                  <a:srgbClr val="34495E"/>
                </a:solidFill>
                <a:latin typeface="Arial"/>
                <a:cs typeface="Arial"/>
              </a:rPr>
              <a:t>ot</a:t>
            </a:r>
            <a:r>
              <a:rPr sz="1477" b="1" spc="-28" dirty="0">
                <a:solidFill>
                  <a:srgbClr val="34495E"/>
                </a:solidFill>
                <a:latin typeface="Arial"/>
                <a:cs typeface="Arial"/>
              </a:rPr>
              <a:t>r</a:t>
            </a:r>
            <a:r>
              <a:rPr sz="1477" b="1" spc="-102" dirty="0">
                <a:solidFill>
                  <a:srgbClr val="34495E"/>
                </a:solidFill>
                <a:latin typeface="Arial"/>
                <a:cs typeface="Arial"/>
              </a:rPr>
              <a:t>os</a:t>
            </a:r>
            <a:r>
              <a:rPr sz="1477" b="1" spc="-49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sz="1477" b="1" spc="-25" dirty="0">
                <a:solidFill>
                  <a:srgbClr val="34495E"/>
                </a:solidFill>
                <a:latin typeface="Arial"/>
                <a:cs typeface="Arial"/>
              </a:rPr>
              <a:t>acto</a:t>
            </a:r>
            <a:r>
              <a:rPr sz="1477" b="1" spc="-60" dirty="0">
                <a:solidFill>
                  <a:srgbClr val="34495E"/>
                </a:solidFill>
                <a:latin typeface="Arial"/>
                <a:cs typeface="Arial"/>
              </a:rPr>
              <a:t>r</a:t>
            </a:r>
            <a:r>
              <a:rPr sz="1477" b="1" spc="-91" dirty="0">
                <a:solidFill>
                  <a:srgbClr val="34495E"/>
                </a:solidFill>
                <a:latin typeface="Arial"/>
                <a:cs typeface="Arial"/>
              </a:rPr>
              <a:t>es)</a:t>
            </a:r>
            <a:endParaRPr sz="1477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77" dirty="0">
              <a:latin typeface="Times New Roman"/>
              <a:cs typeface="Times New Roman"/>
            </a:endParaRPr>
          </a:p>
          <a:p>
            <a:pPr marL="2135283" marR="4049312" indent="24535">
              <a:lnSpc>
                <a:spcPct val="101600"/>
              </a:lnSpc>
              <a:spcBef>
                <a:spcPts val="1290"/>
              </a:spcBef>
            </a:pPr>
            <a:r>
              <a:rPr sz="1477" b="1" spc="-56" dirty="0">
                <a:solidFill>
                  <a:srgbClr val="FFFFFF"/>
                </a:solidFill>
                <a:latin typeface="Arial"/>
                <a:cs typeface="Arial"/>
              </a:rPr>
              <a:t>Evaluación ent</a:t>
            </a:r>
            <a:r>
              <a:rPr sz="1477" b="1" spc="-3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77" b="1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77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77" b="1" spc="-21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477" b="1" spc="-53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77" b="1" spc="-10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1477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77" dirty="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</a:pPr>
            <a:endParaRPr sz="1266" dirty="0">
              <a:latin typeface="Times New Roman"/>
              <a:cs typeface="Times New Roman"/>
            </a:endParaRPr>
          </a:p>
          <a:p>
            <a:pPr marL="8929" marR="5788046" algn="ctr">
              <a:lnSpc>
                <a:spcPct val="101600"/>
              </a:lnSpc>
            </a:pPr>
            <a:r>
              <a:rPr sz="1477" b="1" spc="-5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77" b="1" spc="-35" dirty="0">
                <a:solidFill>
                  <a:srgbClr val="FFFFFF"/>
                </a:solidFill>
                <a:latin typeface="Arial"/>
                <a:cs typeface="Arial"/>
              </a:rPr>
              <a:t>uto</a:t>
            </a:r>
            <a:r>
              <a:rPr lang="es-CO" sz="1477" b="1" spc="-35" dirty="0">
                <a:solidFill>
                  <a:srgbClr val="FFFFFF"/>
                </a:solidFill>
                <a:latin typeface="Arial"/>
                <a:cs typeface="Arial"/>
              </a:rPr>
              <a:t>valoración</a:t>
            </a:r>
            <a:r>
              <a:rPr sz="1477" b="1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477" dirty="0">
              <a:latin typeface="Arial"/>
              <a:cs typeface="Arial"/>
            </a:endParaRPr>
          </a:p>
          <a:p>
            <a:pPr marR="5779117" algn="ctr">
              <a:spcBef>
                <a:spcPts val="28"/>
              </a:spcBef>
            </a:pPr>
            <a:r>
              <a:rPr sz="1477" b="1" spc="-28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77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77" b="1" spc="-2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77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77" b="1" spc="-60" dirty="0">
                <a:solidFill>
                  <a:srgbClr val="FFFFFF"/>
                </a:solidFill>
                <a:latin typeface="Arial"/>
                <a:cs typeface="Arial"/>
              </a:rPr>
              <a:t>ONG</a:t>
            </a:r>
            <a:endParaRPr sz="1477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44890" y="1746465"/>
            <a:ext cx="150465" cy="150019"/>
          </a:xfrm>
          <a:custGeom>
            <a:avLst/>
            <a:gdLst/>
            <a:ahLst/>
            <a:cxnLst/>
            <a:rect l="l" t="t" r="r" b="b"/>
            <a:pathLst>
              <a:path w="213995" h="213360">
                <a:moveTo>
                  <a:pt x="98736" y="0"/>
                </a:moveTo>
                <a:lnTo>
                  <a:pt x="59821" y="10711"/>
                </a:lnTo>
                <a:lnTo>
                  <a:pt x="28366" y="35290"/>
                </a:lnTo>
                <a:lnTo>
                  <a:pt x="7413" y="71593"/>
                </a:lnTo>
                <a:lnTo>
                  <a:pt x="0" y="117479"/>
                </a:lnTo>
                <a:lnTo>
                  <a:pt x="2184" y="130770"/>
                </a:lnTo>
                <a:lnTo>
                  <a:pt x="18362" y="166588"/>
                </a:lnTo>
                <a:lnTo>
                  <a:pt x="47582" y="194039"/>
                </a:lnTo>
                <a:lnTo>
                  <a:pt x="88053" y="210192"/>
                </a:lnTo>
                <a:lnTo>
                  <a:pt x="120402" y="213235"/>
                </a:lnTo>
                <a:lnTo>
                  <a:pt x="134466" y="210470"/>
                </a:lnTo>
                <a:lnTo>
                  <a:pt x="171792" y="192074"/>
                </a:lnTo>
                <a:lnTo>
                  <a:pt x="199099" y="161257"/>
                </a:lnTo>
                <a:lnTo>
                  <a:pt x="212890" y="121526"/>
                </a:lnTo>
                <a:lnTo>
                  <a:pt x="213878" y="106907"/>
                </a:lnTo>
                <a:lnTo>
                  <a:pt x="213727" y="101175"/>
                </a:lnTo>
                <a:lnTo>
                  <a:pt x="203638" y="61479"/>
                </a:lnTo>
                <a:lnTo>
                  <a:pt x="179481" y="29284"/>
                </a:lnTo>
                <a:lnTo>
                  <a:pt x="143699" y="7740"/>
                </a:lnTo>
                <a:lnTo>
                  <a:pt x="98736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5133831" y="1899512"/>
            <a:ext cx="292893" cy="486221"/>
          </a:xfrm>
          <a:custGeom>
            <a:avLst/>
            <a:gdLst/>
            <a:ahLst/>
            <a:cxnLst/>
            <a:rect l="l" t="t" r="r" b="b"/>
            <a:pathLst>
              <a:path w="416559" h="691514">
                <a:moveTo>
                  <a:pt x="337173" y="404719"/>
                </a:moveTo>
                <a:lnTo>
                  <a:pt x="238292" y="404719"/>
                </a:lnTo>
                <a:lnTo>
                  <a:pt x="266425" y="647675"/>
                </a:lnTo>
                <a:lnTo>
                  <a:pt x="287210" y="682410"/>
                </a:lnTo>
                <a:lnTo>
                  <a:pt x="317113" y="691231"/>
                </a:lnTo>
                <a:lnTo>
                  <a:pt x="319003" y="691048"/>
                </a:lnTo>
                <a:lnTo>
                  <a:pt x="320984" y="690896"/>
                </a:lnTo>
                <a:lnTo>
                  <a:pt x="354678" y="671518"/>
                </a:lnTo>
                <a:lnTo>
                  <a:pt x="364238" y="647328"/>
                </a:lnTo>
                <a:lnTo>
                  <a:pt x="337173" y="404719"/>
                </a:lnTo>
                <a:close/>
              </a:path>
              <a:path w="416559" h="691514">
                <a:moveTo>
                  <a:pt x="107354" y="0"/>
                </a:moveTo>
                <a:lnTo>
                  <a:pt x="62054" y="6828"/>
                </a:lnTo>
                <a:lnTo>
                  <a:pt x="27363" y="27499"/>
                </a:lnTo>
                <a:lnTo>
                  <a:pt x="4202" y="60774"/>
                </a:lnTo>
                <a:lnTo>
                  <a:pt x="0" y="321936"/>
                </a:lnTo>
                <a:lnTo>
                  <a:pt x="1436" y="336567"/>
                </a:lnTo>
                <a:lnTo>
                  <a:pt x="20453" y="372887"/>
                </a:lnTo>
                <a:lnTo>
                  <a:pt x="54913" y="396385"/>
                </a:lnTo>
                <a:lnTo>
                  <a:pt x="96299" y="405186"/>
                </a:lnTo>
                <a:lnTo>
                  <a:pt x="101071" y="405207"/>
                </a:lnTo>
                <a:lnTo>
                  <a:pt x="106314" y="404780"/>
                </a:lnTo>
                <a:lnTo>
                  <a:pt x="337173" y="404719"/>
                </a:lnTo>
                <a:lnTo>
                  <a:pt x="331043" y="349764"/>
                </a:lnTo>
                <a:lnTo>
                  <a:pt x="310333" y="315184"/>
                </a:lnTo>
                <a:lnTo>
                  <a:pt x="284392" y="306299"/>
                </a:lnTo>
                <a:lnTo>
                  <a:pt x="196778" y="306299"/>
                </a:lnTo>
                <a:lnTo>
                  <a:pt x="196778" y="189134"/>
                </a:lnTo>
                <a:lnTo>
                  <a:pt x="412379" y="189134"/>
                </a:lnTo>
                <a:lnTo>
                  <a:pt x="414282" y="185420"/>
                </a:lnTo>
                <a:lnTo>
                  <a:pt x="416461" y="173589"/>
                </a:lnTo>
                <a:lnTo>
                  <a:pt x="415046" y="161330"/>
                </a:lnTo>
                <a:lnTo>
                  <a:pt x="408635" y="149006"/>
                </a:lnTo>
                <a:lnTo>
                  <a:pt x="406757" y="146975"/>
                </a:lnTo>
                <a:lnTo>
                  <a:pt x="297862" y="146975"/>
                </a:lnTo>
                <a:lnTo>
                  <a:pt x="289008" y="146036"/>
                </a:lnTo>
                <a:lnTo>
                  <a:pt x="248774" y="124344"/>
                </a:lnTo>
                <a:lnTo>
                  <a:pt x="214147" y="84889"/>
                </a:lnTo>
                <a:lnTo>
                  <a:pt x="185440" y="46244"/>
                </a:lnTo>
                <a:lnTo>
                  <a:pt x="185135" y="46183"/>
                </a:lnTo>
                <a:lnTo>
                  <a:pt x="157148" y="18254"/>
                </a:lnTo>
                <a:lnTo>
                  <a:pt x="116728" y="1573"/>
                </a:lnTo>
                <a:lnTo>
                  <a:pt x="107354" y="0"/>
                </a:lnTo>
                <a:close/>
              </a:path>
              <a:path w="416559" h="691514">
                <a:moveTo>
                  <a:pt x="284365" y="306294"/>
                </a:moveTo>
                <a:lnTo>
                  <a:pt x="196778" y="306299"/>
                </a:lnTo>
                <a:lnTo>
                  <a:pt x="284392" y="306299"/>
                </a:lnTo>
                <a:close/>
              </a:path>
              <a:path w="416559" h="691514">
                <a:moveTo>
                  <a:pt x="412379" y="189134"/>
                </a:moveTo>
                <a:lnTo>
                  <a:pt x="196778" y="189134"/>
                </a:lnTo>
                <a:lnTo>
                  <a:pt x="206753" y="197376"/>
                </a:lnTo>
                <a:lnTo>
                  <a:pt x="250676" y="221863"/>
                </a:lnTo>
                <a:lnTo>
                  <a:pt x="289433" y="229700"/>
                </a:lnTo>
                <a:lnTo>
                  <a:pt x="302685" y="229536"/>
                </a:lnTo>
                <a:lnTo>
                  <a:pt x="352066" y="222853"/>
                </a:lnTo>
                <a:lnTo>
                  <a:pt x="389157" y="211153"/>
                </a:lnTo>
                <a:lnTo>
                  <a:pt x="412379" y="189134"/>
                </a:lnTo>
                <a:close/>
              </a:path>
              <a:path w="416559" h="691514">
                <a:moveTo>
                  <a:pt x="378511" y="130641"/>
                </a:moveTo>
                <a:lnTo>
                  <a:pt x="366821" y="131209"/>
                </a:lnTo>
                <a:lnTo>
                  <a:pt x="352836" y="136242"/>
                </a:lnTo>
                <a:lnTo>
                  <a:pt x="340009" y="140351"/>
                </a:lnTo>
                <a:lnTo>
                  <a:pt x="328220" y="143508"/>
                </a:lnTo>
                <a:lnTo>
                  <a:pt x="317346" y="145683"/>
                </a:lnTo>
                <a:lnTo>
                  <a:pt x="307267" y="146848"/>
                </a:lnTo>
                <a:lnTo>
                  <a:pt x="297862" y="146975"/>
                </a:lnTo>
                <a:lnTo>
                  <a:pt x="406757" y="146975"/>
                </a:lnTo>
                <a:lnTo>
                  <a:pt x="400013" y="139686"/>
                </a:lnTo>
                <a:lnTo>
                  <a:pt x="389773" y="133516"/>
                </a:lnTo>
                <a:lnTo>
                  <a:pt x="378511" y="130641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5059854" y="1933346"/>
            <a:ext cx="232618" cy="453628"/>
          </a:xfrm>
          <a:custGeom>
            <a:avLst/>
            <a:gdLst/>
            <a:ahLst/>
            <a:cxnLst/>
            <a:rect l="l" t="t" r="r" b="b"/>
            <a:pathLst>
              <a:path w="330834" h="645160">
                <a:moveTo>
                  <a:pt x="50704" y="0"/>
                </a:moveTo>
                <a:lnTo>
                  <a:pt x="9666" y="14867"/>
                </a:lnTo>
                <a:lnTo>
                  <a:pt x="0" y="412377"/>
                </a:lnTo>
                <a:lnTo>
                  <a:pt x="2212" y="425774"/>
                </a:lnTo>
                <a:lnTo>
                  <a:pt x="8374" y="437345"/>
                </a:lnTo>
                <a:lnTo>
                  <a:pt x="17768" y="446391"/>
                </a:lnTo>
                <a:lnTo>
                  <a:pt x="14018" y="458501"/>
                </a:lnTo>
                <a:lnTo>
                  <a:pt x="10905" y="470847"/>
                </a:lnTo>
                <a:lnTo>
                  <a:pt x="8802" y="483380"/>
                </a:lnTo>
                <a:lnTo>
                  <a:pt x="8046" y="612356"/>
                </a:lnTo>
                <a:lnTo>
                  <a:pt x="10948" y="626276"/>
                </a:lnTo>
                <a:lnTo>
                  <a:pt x="18842" y="637531"/>
                </a:lnTo>
                <a:lnTo>
                  <a:pt x="30513" y="644881"/>
                </a:lnTo>
                <a:lnTo>
                  <a:pt x="48438" y="644045"/>
                </a:lnTo>
                <a:lnTo>
                  <a:pt x="62077" y="639220"/>
                </a:lnTo>
                <a:lnTo>
                  <a:pt x="71454" y="631218"/>
                </a:lnTo>
                <a:lnTo>
                  <a:pt x="76598" y="620854"/>
                </a:lnTo>
                <a:lnTo>
                  <a:pt x="77693" y="495892"/>
                </a:lnTo>
                <a:lnTo>
                  <a:pt x="81190" y="482245"/>
                </a:lnTo>
                <a:lnTo>
                  <a:pt x="90450" y="472147"/>
                </a:lnTo>
                <a:lnTo>
                  <a:pt x="103624" y="467481"/>
                </a:lnTo>
                <a:lnTo>
                  <a:pt x="316420" y="467363"/>
                </a:lnTo>
                <a:lnTo>
                  <a:pt x="313270" y="458176"/>
                </a:lnTo>
                <a:lnTo>
                  <a:pt x="319749" y="445924"/>
                </a:lnTo>
                <a:lnTo>
                  <a:pt x="325434" y="434221"/>
                </a:lnTo>
                <a:lnTo>
                  <a:pt x="329349" y="422598"/>
                </a:lnTo>
                <a:lnTo>
                  <a:pt x="330555" y="412377"/>
                </a:lnTo>
                <a:lnTo>
                  <a:pt x="328092" y="398242"/>
                </a:lnTo>
                <a:lnTo>
                  <a:pt x="321282" y="386189"/>
                </a:lnTo>
                <a:lnTo>
                  <a:pt x="310992" y="377075"/>
                </a:lnTo>
                <a:lnTo>
                  <a:pt x="298091" y="371757"/>
                </a:lnTo>
                <a:lnTo>
                  <a:pt x="83240" y="370741"/>
                </a:lnTo>
                <a:lnTo>
                  <a:pt x="83240" y="40521"/>
                </a:lnTo>
                <a:lnTo>
                  <a:pt x="80772" y="26425"/>
                </a:lnTo>
                <a:lnTo>
                  <a:pt x="73947" y="14393"/>
                </a:lnTo>
                <a:lnTo>
                  <a:pt x="63635" y="5295"/>
                </a:lnTo>
                <a:lnTo>
                  <a:pt x="50704" y="0"/>
                </a:lnTo>
                <a:close/>
              </a:path>
              <a:path w="330834" h="645160">
                <a:moveTo>
                  <a:pt x="316420" y="467363"/>
                </a:moveTo>
                <a:lnTo>
                  <a:pt x="222534" y="467363"/>
                </a:lnTo>
                <a:lnTo>
                  <a:pt x="236250" y="470847"/>
                </a:lnTo>
                <a:lnTo>
                  <a:pt x="246344" y="480082"/>
                </a:lnTo>
                <a:lnTo>
                  <a:pt x="251003" y="493243"/>
                </a:lnTo>
                <a:lnTo>
                  <a:pt x="251124" y="612265"/>
                </a:lnTo>
                <a:lnTo>
                  <a:pt x="254023" y="626222"/>
                </a:lnTo>
                <a:lnTo>
                  <a:pt x="261905" y="637496"/>
                </a:lnTo>
                <a:lnTo>
                  <a:pt x="273552" y="644860"/>
                </a:lnTo>
                <a:lnTo>
                  <a:pt x="291480" y="644041"/>
                </a:lnTo>
                <a:lnTo>
                  <a:pt x="305124" y="639236"/>
                </a:lnTo>
                <a:lnTo>
                  <a:pt x="314514" y="631251"/>
                </a:lnTo>
                <a:lnTo>
                  <a:pt x="319681" y="620892"/>
                </a:lnTo>
                <a:lnTo>
                  <a:pt x="320801" y="495892"/>
                </a:lnTo>
                <a:lnTo>
                  <a:pt x="319927" y="482760"/>
                </a:lnTo>
                <a:lnTo>
                  <a:pt x="317378" y="470158"/>
                </a:lnTo>
                <a:lnTo>
                  <a:pt x="316420" y="467363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5800022" y="1746467"/>
            <a:ext cx="150465" cy="150019"/>
          </a:xfrm>
          <a:custGeom>
            <a:avLst/>
            <a:gdLst/>
            <a:ahLst/>
            <a:cxnLst/>
            <a:rect l="l" t="t" r="r" b="b"/>
            <a:pathLst>
              <a:path w="213995" h="213360">
                <a:moveTo>
                  <a:pt x="98724" y="0"/>
                </a:moveTo>
                <a:lnTo>
                  <a:pt x="59807" y="10721"/>
                </a:lnTo>
                <a:lnTo>
                  <a:pt x="28356" y="35303"/>
                </a:lnTo>
                <a:lnTo>
                  <a:pt x="7409" y="71608"/>
                </a:lnTo>
                <a:lnTo>
                  <a:pt x="0" y="117494"/>
                </a:lnTo>
                <a:lnTo>
                  <a:pt x="2186" y="130784"/>
                </a:lnTo>
                <a:lnTo>
                  <a:pt x="18369" y="166595"/>
                </a:lnTo>
                <a:lnTo>
                  <a:pt x="47592" y="194041"/>
                </a:lnTo>
                <a:lnTo>
                  <a:pt x="88070" y="210190"/>
                </a:lnTo>
                <a:lnTo>
                  <a:pt x="120424" y="213233"/>
                </a:lnTo>
                <a:lnTo>
                  <a:pt x="134484" y="210467"/>
                </a:lnTo>
                <a:lnTo>
                  <a:pt x="171808" y="192072"/>
                </a:lnTo>
                <a:lnTo>
                  <a:pt x="199121" y="161255"/>
                </a:lnTo>
                <a:lnTo>
                  <a:pt x="212918" y="121523"/>
                </a:lnTo>
                <a:lnTo>
                  <a:pt x="213907" y="106904"/>
                </a:lnTo>
                <a:lnTo>
                  <a:pt x="213754" y="101138"/>
                </a:lnTo>
                <a:lnTo>
                  <a:pt x="203651" y="61454"/>
                </a:lnTo>
                <a:lnTo>
                  <a:pt x="179480" y="29270"/>
                </a:lnTo>
                <a:lnTo>
                  <a:pt x="143689" y="7736"/>
                </a:lnTo>
                <a:lnTo>
                  <a:pt x="98724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5669269" y="1899302"/>
            <a:ext cx="292001" cy="486668"/>
          </a:xfrm>
          <a:custGeom>
            <a:avLst/>
            <a:gdLst/>
            <a:ahLst/>
            <a:cxnLst/>
            <a:rect l="l" t="t" r="r" b="b"/>
            <a:pathLst>
              <a:path w="415290" h="692150">
                <a:moveTo>
                  <a:pt x="133051" y="306506"/>
                </a:moveTo>
                <a:lnTo>
                  <a:pt x="118991" y="308536"/>
                </a:lnTo>
                <a:lnTo>
                  <a:pt x="88612" y="334476"/>
                </a:lnTo>
                <a:lnTo>
                  <a:pt x="50938" y="636666"/>
                </a:lnTo>
                <a:lnTo>
                  <a:pt x="51218" y="650284"/>
                </a:lnTo>
                <a:lnTo>
                  <a:pt x="71611" y="682661"/>
                </a:lnTo>
                <a:lnTo>
                  <a:pt x="97877" y="691530"/>
                </a:lnTo>
                <a:lnTo>
                  <a:pt x="99797" y="691530"/>
                </a:lnTo>
                <a:lnTo>
                  <a:pt x="136469" y="675072"/>
                </a:lnTo>
                <a:lnTo>
                  <a:pt x="176820" y="404957"/>
                </a:lnTo>
                <a:lnTo>
                  <a:pt x="325104" y="404957"/>
                </a:lnTo>
                <a:lnTo>
                  <a:pt x="370987" y="391420"/>
                </a:lnTo>
                <a:lnTo>
                  <a:pt x="401903" y="364068"/>
                </a:lnTo>
                <a:lnTo>
                  <a:pt x="414959" y="324407"/>
                </a:lnTo>
                <a:lnTo>
                  <a:pt x="414962" y="306598"/>
                </a:lnTo>
                <a:lnTo>
                  <a:pt x="218303" y="306598"/>
                </a:lnTo>
                <a:lnTo>
                  <a:pt x="133051" y="306506"/>
                </a:lnTo>
                <a:close/>
              </a:path>
              <a:path w="415290" h="692150">
                <a:moveTo>
                  <a:pt x="325104" y="404957"/>
                </a:moveTo>
                <a:lnTo>
                  <a:pt x="176820" y="404957"/>
                </a:lnTo>
                <a:lnTo>
                  <a:pt x="308738" y="405109"/>
                </a:lnTo>
                <a:lnTo>
                  <a:pt x="311420" y="405292"/>
                </a:lnTo>
                <a:lnTo>
                  <a:pt x="313980" y="405505"/>
                </a:lnTo>
                <a:lnTo>
                  <a:pt x="316693" y="405505"/>
                </a:lnTo>
                <a:lnTo>
                  <a:pt x="325104" y="404957"/>
                </a:lnTo>
                <a:close/>
              </a:path>
              <a:path w="415290" h="692150">
                <a:moveTo>
                  <a:pt x="414977" y="192678"/>
                </a:moveTo>
                <a:lnTo>
                  <a:pt x="214545" y="192678"/>
                </a:lnTo>
                <a:lnTo>
                  <a:pt x="218303" y="306598"/>
                </a:lnTo>
                <a:lnTo>
                  <a:pt x="414962" y="306598"/>
                </a:lnTo>
                <a:lnTo>
                  <a:pt x="414977" y="192678"/>
                </a:lnTo>
                <a:close/>
              </a:path>
              <a:path w="415290" h="692150">
                <a:moveTo>
                  <a:pt x="44403" y="131269"/>
                </a:moveTo>
                <a:lnTo>
                  <a:pt x="3848" y="152031"/>
                </a:lnTo>
                <a:lnTo>
                  <a:pt x="0" y="178570"/>
                </a:lnTo>
                <a:lnTo>
                  <a:pt x="3054" y="190016"/>
                </a:lnTo>
                <a:lnTo>
                  <a:pt x="47303" y="218217"/>
                </a:lnTo>
                <a:lnTo>
                  <a:pt x="84732" y="227687"/>
                </a:lnTo>
                <a:lnTo>
                  <a:pt x="106110" y="230099"/>
                </a:lnTo>
                <a:lnTo>
                  <a:pt x="121807" y="229640"/>
                </a:lnTo>
                <a:lnTo>
                  <a:pt x="162331" y="222229"/>
                </a:lnTo>
                <a:lnTo>
                  <a:pt x="205125" y="200082"/>
                </a:lnTo>
                <a:lnTo>
                  <a:pt x="214545" y="192678"/>
                </a:lnTo>
                <a:lnTo>
                  <a:pt x="414977" y="192678"/>
                </a:lnTo>
                <a:lnTo>
                  <a:pt x="414983" y="148016"/>
                </a:lnTo>
                <a:lnTo>
                  <a:pt x="113200" y="148016"/>
                </a:lnTo>
                <a:lnTo>
                  <a:pt x="103679" y="147311"/>
                </a:lnTo>
                <a:lnTo>
                  <a:pt x="93452" y="145558"/>
                </a:lnTo>
                <a:lnTo>
                  <a:pt x="82393" y="142792"/>
                </a:lnTo>
                <a:lnTo>
                  <a:pt x="70377" y="139044"/>
                </a:lnTo>
                <a:lnTo>
                  <a:pt x="57280" y="134348"/>
                </a:lnTo>
                <a:lnTo>
                  <a:pt x="44403" y="131269"/>
                </a:lnTo>
                <a:close/>
              </a:path>
              <a:path w="415290" h="692150">
                <a:moveTo>
                  <a:pt x="303891" y="0"/>
                </a:moveTo>
                <a:lnTo>
                  <a:pt x="257626" y="18768"/>
                </a:lnTo>
                <a:lnTo>
                  <a:pt x="229947" y="46481"/>
                </a:lnTo>
                <a:lnTo>
                  <a:pt x="229611" y="46573"/>
                </a:lnTo>
                <a:lnTo>
                  <a:pt x="197018" y="90197"/>
                </a:lnTo>
                <a:lnTo>
                  <a:pt x="170550" y="120852"/>
                </a:lnTo>
                <a:lnTo>
                  <a:pt x="138772" y="143517"/>
                </a:lnTo>
                <a:lnTo>
                  <a:pt x="113200" y="148016"/>
                </a:lnTo>
                <a:lnTo>
                  <a:pt x="414983" y="148016"/>
                </a:lnTo>
                <a:lnTo>
                  <a:pt x="414991" y="85496"/>
                </a:lnTo>
                <a:lnTo>
                  <a:pt x="403042" y="45581"/>
                </a:lnTo>
                <a:lnTo>
                  <a:pt x="373820" y="17437"/>
                </a:lnTo>
                <a:lnTo>
                  <a:pt x="327452" y="548"/>
                </a:lnTo>
                <a:lnTo>
                  <a:pt x="315931" y="365"/>
                </a:lnTo>
                <a:lnTo>
                  <a:pt x="303891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5803400" y="1933346"/>
            <a:ext cx="231725" cy="453628"/>
          </a:xfrm>
          <a:custGeom>
            <a:avLst/>
            <a:gdLst/>
            <a:ahLst/>
            <a:cxnLst/>
            <a:rect l="l" t="t" r="r" b="b"/>
            <a:pathLst>
              <a:path w="329565" h="645160">
                <a:moveTo>
                  <a:pt x="296900" y="0"/>
                </a:moveTo>
                <a:lnTo>
                  <a:pt x="255878" y="14871"/>
                </a:lnTo>
                <a:lnTo>
                  <a:pt x="246206" y="370741"/>
                </a:lnTo>
                <a:lnTo>
                  <a:pt x="40618" y="370741"/>
                </a:lnTo>
                <a:lnTo>
                  <a:pt x="26495" y="373197"/>
                </a:lnTo>
                <a:lnTo>
                  <a:pt x="14443" y="379995"/>
                </a:lnTo>
                <a:lnTo>
                  <a:pt x="5323" y="390277"/>
                </a:lnTo>
                <a:lnTo>
                  <a:pt x="0" y="403186"/>
                </a:lnTo>
                <a:lnTo>
                  <a:pt x="984" y="419803"/>
                </a:lnTo>
                <a:lnTo>
                  <a:pt x="5096" y="432671"/>
                </a:lnTo>
                <a:lnTo>
                  <a:pt x="11790" y="442190"/>
                </a:lnTo>
                <a:lnTo>
                  <a:pt x="20523" y="448760"/>
                </a:lnTo>
                <a:lnTo>
                  <a:pt x="15332" y="460198"/>
                </a:lnTo>
                <a:lnTo>
                  <a:pt x="11547" y="472310"/>
                </a:lnTo>
                <a:lnTo>
                  <a:pt x="9302" y="485013"/>
                </a:lnTo>
                <a:lnTo>
                  <a:pt x="8705" y="612265"/>
                </a:lnTo>
                <a:lnTo>
                  <a:pt x="11602" y="626216"/>
                </a:lnTo>
                <a:lnTo>
                  <a:pt x="19482" y="637487"/>
                </a:lnTo>
                <a:lnTo>
                  <a:pt x="31130" y="644854"/>
                </a:lnTo>
                <a:lnTo>
                  <a:pt x="49053" y="644040"/>
                </a:lnTo>
                <a:lnTo>
                  <a:pt x="62710" y="639244"/>
                </a:lnTo>
                <a:lnTo>
                  <a:pt x="72120" y="631272"/>
                </a:lnTo>
                <a:lnTo>
                  <a:pt x="77308" y="620933"/>
                </a:lnTo>
                <a:lnTo>
                  <a:pt x="78444" y="495892"/>
                </a:lnTo>
                <a:lnTo>
                  <a:pt x="81940" y="482232"/>
                </a:lnTo>
                <a:lnTo>
                  <a:pt x="91197" y="472130"/>
                </a:lnTo>
                <a:lnTo>
                  <a:pt x="104365" y="467476"/>
                </a:lnTo>
                <a:lnTo>
                  <a:pt x="317082" y="467363"/>
                </a:lnTo>
                <a:lnTo>
                  <a:pt x="313905" y="458169"/>
                </a:lnTo>
                <a:lnTo>
                  <a:pt x="319677" y="445270"/>
                </a:lnTo>
                <a:lnTo>
                  <a:pt x="324850" y="433386"/>
                </a:lnTo>
                <a:lnTo>
                  <a:pt x="328420" y="421865"/>
                </a:lnTo>
                <a:lnTo>
                  <a:pt x="329446" y="412377"/>
                </a:lnTo>
                <a:lnTo>
                  <a:pt x="329446" y="40521"/>
                </a:lnTo>
                <a:lnTo>
                  <a:pt x="326975" y="26425"/>
                </a:lnTo>
                <a:lnTo>
                  <a:pt x="320144" y="14393"/>
                </a:lnTo>
                <a:lnTo>
                  <a:pt x="309827" y="5295"/>
                </a:lnTo>
                <a:lnTo>
                  <a:pt x="296900" y="0"/>
                </a:lnTo>
                <a:close/>
              </a:path>
              <a:path w="329565" h="645160">
                <a:moveTo>
                  <a:pt x="317082" y="467363"/>
                </a:moveTo>
                <a:lnTo>
                  <a:pt x="223254" y="467363"/>
                </a:lnTo>
                <a:lnTo>
                  <a:pt x="236928" y="470854"/>
                </a:lnTo>
                <a:lnTo>
                  <a:pt x="247015" y="480106"/>
                </a:lnTo>
                <a:lnTo>
                  <a:pt x="251666" y="493289"/>
                </a:lnTo>
                <a:lnTo>
                  <a:pt x="251783" y="612265"/>
                </a:lnTo>
                <a:lnTo>
                  <a:pt x="254685" y="626216"/>
                </a:lnTo>
                <a:lnTo>
                  <a:pt x="262572" y="637487"/>
                </a:lnTo>
                <a:lnTo>
                  <a:pt x="274220" y="644854"/>
                </a:lnTo>
                <a:lnTo>
                  <a:pt x="292139" y="644040"/>
                </a:lnTo>
                <a:lnTo>
                  <a:pt x="305791" y="639244"/>
                </a:lnTo>
                <a:lnTo>
                  <a:pt x="315200" y="631272"/>
                </a:lnTo>
                <a:lnTo>
                  <a:pt x="320388" y="620926"/>
                </a:lnTo>
                <a:lnTo>
                  <a:pt x="321522" y="495892"/>
                </a:lnTo>
                <a:lnTo>
                  <a:pt x="320634" y="482791"/>
                </a:lnTo>
                <a:lnTo>
                  <a:pt x="318053" y="470173"/>
                </a:lnTo>
                <a:lnTo>
                  <a:pt x="317082" y="467363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5351133" y="2067302"/>
            <a:ext cx="381298" cy="305395"/>
          </a:xfrm>
          <a:custGeom>
            <a:avLst/>
            <a:gdLst/>
            <a:ahLst/>
            <a:cxnLst/>
            <a:rect l="l" t="t" r="r" b="b"/>
            <a:pathLst>
              <a:path w="542290" h="434339">
                <a:moveTo>
                  <a:pt x="39429" y="0"/>
                </a:moveTo>
                <a:lnTo>
                  <a:pt x="25322" y="2556"/>
                </a:lnTo>
                <a:lnTo>
                  <a:pt x="13429" y="9602"/>
                </a:lnTo>
                <a:lnTo>
                  <a:pt x="4678" y="20199"/>
                </a:lnTo>
                <a:lnTo>
                  <a:pt x="0" y="33410"/>
                </a:lnTo>
                <a:lnTo>
                  <a:pt x="1895" y="49637"/>
                </a:lnTo>
                <a:lnTo>
                  <a:pt x="7740" y="62763"/>
                </a:lnTo>
                <a:lnTo>
                  <a:pt x="16789" y="72408"/>
                </a:lnTo>
                <a:lnTo>
                  <a:pt x="28296" y="78195"/>
                </a:lnTo>
                <a:lnTo>
                  <a:pt x="93988" y="79796"/>
                </a:lnTo>
                <a:lnTo>
                  <a:pt x="93988" y="433943"/>
                </a:lnTo>
                <a:lnTo>
                  <a:pt x="447252" y="433943"/>
                </a:lnTo>
                <a:lnTo>
                  <a:pt x="447252" y="79796"/>
                </a:lnTo>
                <a:lnTo>
                  <a:pt x="501963" y="79796"/>
                </a:lnTo>
                <a:lnTo>
                  <a:pt x="536680" y="59574"/>
                </a:lnTo>
                <a:lnTo>
                  <a:pt x="541861" y="39928"/>
                </a:lnTo>
                <a:lnTo>
                  <a:pt x="539301" y="25840"/>
                </a:lnTo>
                <a:lnTo>
                  <a:pt x="532248" y="13950"/>
                </a:lnTo>
                <a:lnTo>
                  <a:pt x="521644" y="5198"/>
                </a:lnTo>
                <a:lnTo>
                  <a:pt x="508430" y="523"/>
                </a:lnTo>
                <a:lnTo>
                  <a:pt x="3942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/>
          <p:nvPr/>
        </p:nvSpPr>
        <p:spPr>
          <a:xfrm>
            <a:off x="5327080" y="1585677"/>
            <a:ext cx="315664" cy="236190"/>
          </a:xfrm>
          <a:custGeom>
            <a:avLst/>
            <a:gdLst/>
            <a:ahLst/>
            <a:cxnLst/>
            <a:rect l="l" t="t" r="r" b="b"/>
            <a:pathLst>
              <a:path w="448945" h="335914">
                <a:moveTo>
                  <a:pt x="83698" y="278434"/>
                </a:moveTo>
                <a:lnTo>
                  <a:pt x="39776" y="278434"/>
                </a:lnTo>
                <a:lnTo>
                  <a:pt x="16032" y="335859"/>
                </a:lnTo>
                <a:lnTo>
                  <a:pt x="83698" y="278434"/>
                </a:lnTo>
                <a:close/>
              </a:path>
              <a:path w="448945" h="335914">
                <a:moveTo>
                  <a:pt x="30175" y="0"/>
                </a:moveTo>
                <a:lnTo>
                  <a:pt x="16437" y="3330"/>
                </a:lnTo>
                <a:lnTo>
                  <a:pt x="5978" y="12206"/>
                </a:lnTo>
                <a:lnTo>
                  <a:pt x="458" y="24959"/>
                </a:lnTo>
                <a:lnTo>
                  <a:pt x="0" y="248259"/>
                </a:lnTo>
                <a:lnTo>
                  <a:pt x="3326" y="262030"/>
                </a:lnTo>
                <a:lnTo>
                  <a:pt x="12198" y="272482"/>
                </a:lnTo>
                <a:lnTo>
                  <a:pt x="24951" y="277982"/>
                </a:lnTo>
                <a:lnTo>
                  <a:pt x="30175" y="278434"/>
                </a:lnTo>
                <a:lnTo>
                  <a:pt x="149961" y="278434"/>
                </a:lnTo>
                <a:lnTo>
                  <a:pt x="149961" y="250301"/>
                </a:lnTo>
                <a:lnTo>
                  <a:pt x="153273" y="236557"/>
                </a:lnTo>
                <a:lnTo>
                  <a:pt x="162113" y="226063"/>
                </a:lnTo>
                <a:lnTo>
                  <a:pt x="174841" y="220504"/>
                </a:lnTo>
                <a:lnTo>
                  <a:pt x="448574" y="220035"/>
                </a:lnTo>
                <a:lnTo>
                  <a:pt x="448574" y="155452"/>
                </a:lnTo>
                <a:lnTo>
                  <a:pt x="137873" y="155452"/>
                </a:lnTo>
                <a:lnTo>
                  <a:pt x="121700" y="153064"/>
                </a:lnTo>
                <a:lnTo>
                  <a:pt x="110220" y="145770"/>
                </a:lnTo>
                <a:lnTo>
                  <a:pt x="103897" y="134930"/>
                </a:lnTo>
                <a:lnTo>
                  <a:pt x="105785" y="118135"/>
                </a:lnTo>
                <a:lnTo>
                  <a:pt x="112414" y="106257"/>
                </a:lnTo>
                <a:lnTo>
                  <a:pt x="122554" y="99505"/>
                </a:lnTo>
                <a:lnTo>
                  <a:pt x="131856" y="97932"/>
                </a:lnTo>
                <a:lnTo>
                  <a:pt x="448574" y="97932"/>
                </a:lnTo>
                <a:lnTo>
                  <a:pt x="448574" y="30205"/>
                </a:lnTo>
                <a:lnTo>
                  <a:pt x="445256" y="16461"/>
                </a:lnTo>
                <a:lnTo>
                  <a:pt x="436400" y="5989"/>
                </a:lnTo>
                <a:lnTo>
                  <a:pt x="423651" y="459"/>
                </a:lnTo>
                <a:lnTo>
                  <a:pt x="30175" y="0"/>
                </a:lnTo>
                <a:close/>
              </a:path>
              <a:path w="448945" h="335914">
                <a:moveTo>
                  <a:pt x="225826" y="97932"/>
                </a:moveTo>
                <a:lnTo>
                  <a:pt x="131856" y="97932"/>
                </a:lnTo>
                <a:lnTo>
                  <a:pt x="145552" y="101354"/>
                </a:lnTo>
                <a:lnTo>
                  <a:pt x="155742" y="110472"/>
                </a:lnTo>
                <a:lnTo>
                  <a:pt x="160669" y="123557"/>
                </a:lnTo>
                <a:lnTo>
                  <a:pt x="157758" y="138730"/>
                </a:lnTo>
                <a:lnTo>
                  <a:pt x="149662" y="149689"/>
                </a:lnTo>
                <a:lnTo>
                  <a:pt x="137873" y="155452"/>
                </a:lnTo>
                <a:lnTo>
                  <a:pt x="448574" y="155452"/>
                </a:lnTo>
                <a:lnTo>
                  <a:pt x="231971" y="155429"/>
                </a:lnTo>
                <a:lnTo>
                  <a:pt x="215809" y="153070"/>
                </a:lnTo>
                <a:lnTo>
                  <a:pt x="204286" y="145813"/>
                </a:lnTo>
                <a:lnTo>
                  <a:pt x="197903" y="135019"/>
                </a:lnTo>
                <a:lnTo>
                  <a:pt x="199779" y="118198"/>
                </a:lnTo>
                <a:lnTo>
                  <a:pt x="206403" y="106302"/>
                </a:lnTo>
                <a:lnTo>
                  <a:pt x="216505" y="99530"/>
                </a:lnTo>
                <a:lnTo>
                  <a:pt x="225826" y="97932"/>
                </a:lnTo>
                <a:close/>
              </a:path>
              <a:path w="448945" h="335914">
                <a:moveTo>
                  <a:pt x="316717" y="97932"/>
                </a:moveTo>
                <a:lnTo>
                  <a:pt x="225826" y="97932"/>
                </a:lnTo>
                <a:lnTo>
                  <a:pt x="239536" y="101341"/>
                </a:lnTo>
                <a:lnTo>
                  <a:pt x="249752" y="110424"/>
                </a:lnTo>
                <a:lnTo>
                  <a:pt x="254713" y="123466"/>
                </a:lnTo>
                <a:lnTo>
                  <a:pt x="251824" y="138670"/>
                </a:lnTo>
                <a:lnTo>
                  <a:pt x="243747" y="149639"/>
                </a:lnTo>
                <a:lnTo>
                  <a:pt x="231971" y="155429"/>
                </a:lnTo>
                <a:lnTo>
                  <a:pt x="448574" y="155429"/>
                </a:lnTo>
                <a:lnTo>
                  <a:pt x="322881" y="155421"/>
                </a:lnTo>
                <a:lnTo>
                  <a:pt x="306685" y="153064"/>
                </a:lnTo>
                <a:lnTo>
                  <a:pt x="295183" y="145802"/>
                </a:lnTo>
                <a:lnTo>
                  <a:pt x="288852" y="135019"/>
                </a:lnTo>
                <a:lnTo>
                  <a:pt x="290708" y="118198"/>
                </a:lnTo>
                <a:lnTo>
                  <a:pt x="297319" y="106275"/>
                </a:lnTo>
                <a:lnTo>
                  <a:pt x="307426" y="99513"/>
                </a:lnTo>
                <a:lnTo>
                  <a:pt x="316717" y="97932"/>
                </a:lnTo>
                <a:close/>
              </a:path>
              <a:path w="448945" h="335914">
                <a:moveTo>
                  <a:pt x="448574" y="97932"/>
                </a:moveTo>
                <a:lnTo>
                  <a:pt x="316717" y="97932"/>
                </a:lnTo>
                <a:lnTo>
                  <a:pt x="330415" y="101341"/>
                </a:lnTo>
                <a:lnTo>
                  <a:pt x="340653" y="110424"/>
                </a:lnTo>
                <a:lnTo>
                  <a:pt x="345639" y="123466"/>
                </a:lnTo>
                <a:lnTo>
                  <a:pt x="342732" y="138649"/>
                </a:lnTo>
                <a:lnTo>
                  <a:pt x="334642" y="149621"/>
                </a:lnTo>
                <a:lnTo>
                  <a:pt x="322881" y="155421"/>
                </a:lnTo>
                <a:lnTo>
                  <a:pt x="448574" y="155421"/>
                </a:lnTo>
                <a:lnTo>
                  <a:pt x="448574" y="97932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object 21"/>
          <p:cNvSpPr/>
          <p:nvPr/>
        </p:nvSpPr>
        <p:spPr>
          <a:xfrm>
            <a:off x="5448381" y="1756291"/>
            <a:ext cx="315664" cy="236190"/>
          </a:xfrm>
          <a:custGeom>
            <a:avLst/>
            <a:gdLst/>
            <a:ahLst/>
            <a:cxnLst/>
            <a:rect l="l" t="t" r="r" b="b"/>
            <a:pathLst>
              <a:path w="448945" h="335914">
                <a:moveTo>
                  <a:pt x="30175" y="0"/>
                </a:moveTo>
                <a:lnTo>
                  <a:pt x="16385" y="3322"/>
                </a:lnTo>
                <a:lnTo>
                  <a:pt x="5927" y="12186"/>
                </a:lnTo>
                <a:lnTo>
                  <a:pt x="441" y="24934"/>
                </a:lnTo>
                <a:lnTo>
                  <a:pt x="0" y="30083"/>
                </a:lnTo>
                <a:lnTo>
                  <a:pt x="0" y="248229"/>
                </a:lnTo>
                <a:lnTo>
                  <a:pt x="3315" y="261973"/>
                </a:lnTo>
                <a:lnTo>
                  <a:pt x="12172" y="272434"/>
                </a:lnTo>
                <a:lnTo>
                  <a:pt x="24935" y="277949"/>
                </a:lnTo>
                <a:lnTo>
                  <a:pt x="364937" y="278404"/>
                </a:lnTo>
                <a:lnTo>
                  <a:pt x="432572" y="335706"/>
                </a:lnTo>
                <a:lnTo>
                  <a:pt x="408767" y="278404"/>
                </a:lnTo>
                <a:lnTo>
                  <a:pt x="418398" y="278404"/>
                </a:lnTo>
                <a:lnTo>
                  <a:pt x="432183" y="275080"/>
                </a:lnTo>
                <a:lnTo>
                  <a:pt x="442642" y="266217"/>
                </a:lnTo>
                <a:lnTo>
                  <a:pt x="448148" y="253474"/>
                </a:lnTo>
                <a:lnTo>
                  <a:pt x="448337" y="160974"/>
                </a:lnTo>
                <a:lnTo>
                  <a:pt x="231933" y="160974"/>
                </a:lnTo>
                <a:lnTo>
                  <a:pt x="231723" y="160943"/>
                </a:lnTo>
                <a:lnTo>
                  <a:pt x="137897" y="160943"/>
                </a:lnTo>
                <a:lnTo>
                  <a:pt x="121780" y="158590"/>
                </a:lnTo>
                <a:lnTo>
                  <a:pt x="110309" y="151335"/>
                </a:lnTo>
                <a:lnTo>
                  <a:pt x="103942" y="140493"/>
                </a:lnTo>
                <a:lnTo>
                  <a:pt x="105803" y="123678"/>
                </a:lnTo>
                <a:lnTo>
                  <a:pt x="112430" y="111745"/>
                </a:lnTo>
                <a:lnTo>
                  <a:pt x="122521" y="104990"/>
                </a:lnTo>
                <a:lnTo>
                  <a:pt x="131734" y="103418"/>
                </a:lnTo>
                <a:lnTo>
                  <a:pt x="448454" y="103418"/>
                </a:lnTo>
                <a:lnTo>
                  <a:pt x="448604" y="30083"/>
                </a:lnTo>
                <a:lnTo>
                  <a:pt x="445282" y="16360"/>
                </a:lnTo>
                <a:lnTo>
                  <a:pt x="436403" y="5929"/>
                </a:lnTo>
                <a:lnTo>
                  <a:pt x="423604" y="445"/>
                </a:lnTo>
                <a:lnTo>
                  <a:pt x="30175" y="0"/>
                </a:lnTo>
                <a:close/>
              </a:path>
              <a:path w="448945" h="335914">
                <a:moveTo>
                  <a:pt x="316748" y="103418"/>
                </a:moveTo>
                <a:lnTo>
                  <a:pt x="225917" y="103418"/>
                </a:lnTo>
                <a:lnTo>
                  <a:pt x="239665" y="106855"/>
                </a:lnTo>
                <a:lnTo>
                  <a:pt x="249841" y="115989"/>
                </a:lnTo>
                <a:lnTo>
                  <a:pt x="254714" y="129060"/>
                </a:lnTo>
                <a:lnTo>
                  <a:pt x="251808" y="144261"/>
                </a:lnTo>
                <a:lnTo>
                  <a:pt x="243730" y="155222"/>
                </a:lnTo>
                <a:lnTo>
                  <a:pt x="231933" y="160974"/>
                </a:lnTo>
                <a:lnTo>
                  <a:pt x="448337" y="160974"/>
                </a:lnTo>
                <a:lnTo>
                  <a:pt x="322828" y="160959"/>
                </a:lnTo>
                <a:lnTo>
                  <a:pt x="306693" y="158598"/>
                </a:lnTo>
                <a:lnTo>
                  <a:pt x="295197" y="151335"/>
                </a:lnTo>
                <a:lnTo>
                  <a:pt x="288830" y="140493"/>
                </a:lnTo>
                <a:lnTo>
                  <a:pt x="290694" y="123678"/>
                </a:lnTo>
                <a:lnTo>
                  <a:pt x="297303" y="111785"/>
                </a:lnTo>
                <a:lnTo>
                  <a:pt x="307408" y="105014"/>
                </a:lnTo>
                <a:lnTo>
                  <a:pt x="316748" y="103418"/>
                </a:lnTo>
                <a:close/>
              </a:path>
              <a:path w="448945" h="335914">
                <a:moveTo>
                  <a:pt x="448454" y="103418"/>
                </a:moveTo>
                <a:lnTo>
                  <a:pt x="316748" y="103418"/>
                </a:lnTo>
                <a:lnTo>
                  <a:pt x="330483" y="106848"/>
                </a:lnTo>
                <a:lnTo>
                  <a:pt x="340688" y="115965"/>
                </a:lnTo>
                <a:lnTo>
                  <a:pt x="345582" y="128969"/>
                </a:lnTo>
                <a:lnTo>
                  <a:pt x="342690" y="144221"/>
                </a:lnTo>
                <a:lnTo>
                  <a:pt x="334607" y="155188"/>
                </a:lnTo>
                <a:lnTo>
                  <a:pt x="322828" y="160959"/>
                </a:lnTo>
                <a:lnTo>
                  <a:pt x="448337" y="160959"/>
                </a:lnTo>
                <a:lnTo>
                  <a:pt x="448454" y="103418"/>
                </a:lnTo>
                <a:close/>
              </a:path>
              <a:path w="448945" h="335914">
                <a:moveTo>
                  <a:pt x="225917" y="103418"/>
                </a:moveTo>
                <a:lnTo>
                  <a:pt x="131734" y="103418"/>
                </a:lnTo>
                <a:lnTo>
                  <a:pt x="145484" y="106841"/>
                </a:lnTo>
                <a:lnTo>
                  <a:pt x="155707" y="115941"/>
                </a:lnTo>
                <a:lnTo>
                  <a:pt x="160641" y="128969"/>
                </a:lnTo>
                <a:lnTo>
                  <a:pt x="157738" y="144181"/>
                </a:lnTo>
                <a:lnTo>
                  <a:pt x="149665" y="155154"/>
                </a:lnTo>
                <a:lnTo>
                  <a:pt x="137897" y="160943"/>
                </a:lnTo>
                <a:lnTo>
                  <a:pt x="231723" y="160943"/>
                </a:lnTo>
                <a:lnTo>
                  <a:pt x="215827" y="158598"/>
                </a:lnTo>
                <a:lnTo>
                  <a:pt x="204336" y="151303"/>
                </a:lnTo>
                <a:lnTo>
                  <a:pt x="198005" y="140427"/>
                </a:lnTo>
                <a:lnTo>
                  <a:pt x="199883" y="123626"/>
                </a:lnTo>
                <a:lnTo>
                  <a:pt x="206503" y="111745"/>
                </a:lnTo>
                <a:lnTo>
                  <a:pt x="216630" y="104992"/>
                </a:lnTo>
                <a:lnTo>
                  <a:pt x="225917" y="103418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object 22"/>
          <p:cNvSpPr/>
          <p:nvPr/>
        </p:nvSpPr>
        <p:spPr>
          <a:xfrm>
            <a:off x="3288822" y="2585403"/>
            <a:ext cx="147340" cy="146446"/>
          </a:xfrm>
          <a:custGeom>
            <a:avLst/>
            <a:gdLst/>
            <a:ahLst/>
            <a:cxnLst/>
            <a:rect l="l" t="t" r="r" b="b"/>
            <a:pathLst>
              <a:path w="209550" h="208279">
                <a:moveTo>
                  <a:pt x="92898" y="0"/>
                </a:moveTo>
                <a:lnTo>
                  <a:pt x="53318" y="12828"/>
                </a:lnTo>
                <a:lnTo>
                  <a:pt x="22451" y="39668"/>
                </a:lnTo>
                <a:lnTo>
                  <a:pt x="3843" y="77281"/>
                </a:lnTo>
                <a:lnTo>
                  <a:pt x="0" y="106742"/>
                </a:lnTo>
                <a:lnTo>
                  <a:pt x="1294" y="120597"/>
                </a:lnTo>
                <a:lnTo>
                  <a:pt x="15528" y="158166"/>
                </a:lnTo>
                <a:lnTo>
                  <a:pt x="43448" y="187232"/>
                </a:lnTo>
                <a:lnTo>
                  <a:pt x="82684" y="204563"/>
                </a:lnTo>
                <a:lnTo>
                  <a:pt x="113959" y="208002"/>
                </a:lnTo>
                <a:lnTo>
                  <a:pt x="128193" y="205736"/>
                </a:lnTo>
                <a:lnTo>
                  <a:pt x="166112" y="188398"/>
                </a:lnTo>
                <a:lnTo>
                  <a:pt x="193979" y="158110"/>
                </a:lnTo>
                <a:lnTo>
                  <a:pt x="208102" y="118548"/>
                </a:lnTo>
                <a:lnTo>
                  <a:pt x="209116" y="103935"/>
                </a:lnTo>
                <a:lnTo>
                  <a:pt x="209007" y="99125"/>
                </a:lnTo>
                <a:lnTo>
                  <a:pt x="199285" y="60100"/>
                </a:lnTo>
                <a:lnTo>
                  <a:pt x="175296" y="28485"/>
                </a:lnTo>
                <a:lnTo>
                  <a:pt x="139135" y="7409"/>
                </a:lnTo>
                <a:lnTo>
                  <a:pt x="92898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object 23"/>
          <p:cNvSpPr/>
          <p:nvPr/>
        </p:nvSpPr>
        <p:spPr>
          <a:xfrm>
            <a:off x="3894726" y="2585404"/>
            <a:ext cx="147340" cy="146446"/>
          </a:xfrm>
          <a:custGeom>
            <a:avLst/>
            <a:gdLst/>
            <a:ahLst/>
            <a:cxnLst/>
            <a:rect l="l" t="t" r="r" b="b"/>
            <a:pathLst>
              <a:path w="209550" h="208279">
                <a:moveTo>
                  <a:pt x="92903" y="0"/>
                </a:moveTo>
                <a:lnTo>
                  <a:pt x="53295" y="12829"/>
                </a:lnTo>
                <a:lnTo>
                  <a:pt x="22432" y="39667"/>
                </a:lnTo>
                <a:lnTo>
                  <a:pt x="3839" y="77272"/>
                </a:lnTo>
                <a:lnTo>
                  <a:pt x="0" y="106725"/>
                </a:lnTo>
                <a:lnTo>
                  <a:pt x="1290" y="120581"/>
                </a:lnTo>
                <a:lnTo>
                  <a:pt x="15508" y="158157"/>
                </a:lnTo>
                <a:lnTo>
                  <a:pt x="43414" y="187228"/>
                </a:lnTo>
                <a:lnTo>
                  <a:pt x="82651" y="204564"/>
                </a:lnTo>
                <a:lnTo>
                  <a:pt x="113942" y="208005"/>
                </a:lnTo>
                <a:lnTo>
                  <a:pt x="128180" y="205744"/>
                </a:lnTo>
                <a:lnTo>
                  <a:pt x="166098" y="188413"/>
                </a:lnTo>
                <a:lnTo>
                  <a:pt x="193957" y="158123"/>
                </a:lnTo>
                <a:lnTo>
                  <a:pt x="208072" y="118551"/>
                </a:lnTo>
                <a:lnTo>
                  <a:pt x="209086" y="103934"/>
                </a:lnTo>
                <a:lnTo>
                  <a:pt x="208979" y="99150"/>
                </a:lnTo>
                <a:lnTo>
                  <a:pt x="199273" y="60117"/>
                </a:lnTo>
                <a:lnTo>
                  <a:pt x="175304" y="28493"/>
                </a:lnTo>
                <a:lnTo>
                  <a:pt x="139152" y="7411"/>
                </a:lnTo>
                <a:lnTo>
                  <a:pt x="92903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4" name="object 24"/>
          <p:cNvSpPr/>
          <p:nvPr/>
        </p:nvSpPr>
        <p:spPr>
          <a:xfrm>
            <a:off x="3150217" y="2610973"/>
            <a:ext cx="1030486" cy="844748"/>
          </a:xfrm>
          <a:custGeom>
            <a:avLst/>
            <a:gdLst/>
            <a:ahLst/>
            <a:cxnLst/>
            <a:rect l="l" t="t" r="r" b="b"/>
            <a:pathLst>
              <a:path w="1465579" h="1201420">
                <a:moveTo>
                  <a:pt x="287464" y="423671"/>
                </a:moveTo>
                <a:lnTo>
                  <a:pt x="155435" y="423671"/>
                </a:lnTo>
                <a:lnTo>
                  <a:pt x="159082" y="740663"/>
                </a:lnTo>
                <a:lnTo>
                  <a:pt x="131315" y="1142999"/>
                </a:lnTo>
                <a:lnTo>
                  <a:pt x="145098" y="1182623"/>
                </a:lnTo>
                <a:lnTo>
                  <a:pt x="180948" y="1200911"/>
                </a:lnTo>
                <a:lnTo>
                  <a:pt x="197607" y="1200911"/>
                </a:lnTo>
                <a:lnTo>
                  <a:pt x="235422" y="1182623"/>
                </a:lnTo>
                <a:lnTo>
                  <a:pt x="250919" y="1146047"/>
                </a:lnTo>
                <a:lnTo>
                  <a:pt x="278716" y="725423"/>
                </a:lnTo>
                <a:lnTo>
                  <a:pt x="281582" y="707135"/>
                </a:lnTo>
                <a:lnTo>
                  <a:pt x="291541" y="704087"/>
                </a:lnTo>
                <a:lnTo>
                  <a:pt x="448460" y="704087"/>
                </a:lnTo>
                <a:lnTo>
                  <a:pt x="448499" y="463295"/>
                </a:lnTo>
                <a:lnTo>
                  <a:pt x="309501" y="463295"/>
                </a:lnTo>
                <a:lnTo>
                  <a:pt x="287464" y="423671"/>
                </a:lnTo>
                <a:close/>
              </a:path>
              <a:path w="1465579" h="1201420">
                <a:moveTo>
                  <a:pt x="448460" y="704087"/>
                </a:moveTo>
                <a:lnTo>
                  <a:pt x="291541" y="704087"/>
                </a:lnTo>
                <a:lnTo>
                  <a:pt x="313799" y="707135"/>
                </a:lnTo>
                <a:lnTo>
                  <a:pt x="322122" y="716279"/>
                </a:lnTo>
                <a:lnTo>
                  <a:pt x="323370" y="722375"/>
                </a:lnTo>
                <a:lnTo>
                  <a:pt x="337237" y="1142999"/>
                </a:lnTo>
                <a:lnTo>
                  <a:pt x="338974" y="1155191"/>
                </a:lnTo>
                <a:lnTo>
                  <a:pt x="361780" y="1188719"/>
                </a:lnTo>
                <a:lnTo>
                  <a:pt x="387585" y="1200911"/>
                </a:lnTo>
                <a:lnTo>
                  <a:pt x="404743" y="1200911"/>
                </a:lnTo>
                <a:lnTo>
                  <a:pt x="443460" y="1182623"/>
                </a:lnTo>
                <a:lnTo>
                  <a:pt x="459969" y="1149095"/>
                </a:lnTo>
                <a:lnTo>
                  <a:pt x="448459" y="710183"/>
                </a:lnTo>
                <a:lnTo>
                  <a:pt x="448460" y="704087"/>
                </a:lnTo>
                <a:close/>
              </a:path>
              <a:path w="1465579" h="1201420">
                <a:moveTo>
                  <a:pt x="1155595" y="338327"/>
                </a:moveTo>
                <a:lnTo>
                  <a:pt x="1013399" y="338327"/>
                </a:lnTo>
                <a:lnTo>
                  <a:pt x="1016646" y="701039"/>
                </a:lnTo>
                <a:lnTo>
                  <a:pt x="1016687" y="707135"/>
                </a:lnTo>
                <a:lnTo>
                  <a:pt x="1016698" y="710183"/>
                </a:lnTo>
                <a:lnTo>
                  <a:pt x="1004810" y="1142999"/>
                </a:lnTo>
                <a:lnTo>
                  <a:pt x="1006552" y="1155191"/>
                </a:lnTo>
                <a:lnTo>
                  <a:pt x="1029387" y="1188719"/>
                </a:lnTo>
                <a:lnTo>
                  <a:pt x="1055182" y="1200911"/>
                </a:lnTo>
                <a:lnTo>
                  <a:pt x="1072353" y="1200911"/>
                </a:lnTo>
                <a:lnTo>
                  <a:pt x="1111063" y="1182623"/>
                </a:lnTo>
                <a:lnTo>
                  <a:pt x="1141727" y="722375"/>
                </a:lnTo>
                <a:lnTo>
                  <a:pt x="1142853" y="707135"/>
                </a:lnTo>
                <a:lnTo>
                  <a:pt x="1153713" y="704087"/>
                </a:lnTo>
                <a:lnTo>
                  <a:pt x="1305919" y="704087"/>
                </a:lnTo>
                <a:lnTo>
                  <a:pt x="1305295" y="463295"/>
                </a:lnTo>
                <a:lnTo>
                  <a:pt x="1155443" y="463295"/>
                </a:lnTo>
                <a:lnTo>
                  <a:pt x="1133223" y="423671"/>
                </a:lnTo>
                <a:lnTo>
                  <a:pt x="1155595" y="338327"/>
                </a:lnTo>
                <a:close/>
              </a:path>
              <a:path w="1465579" h="1201420">
                <a:moveTo>
                  <a:pt x="1305919" y="704087"/>
                </a:moveTo>
                <a:lnTo>
                  <a:pt x="1153713" y="704087"/>
                </a:lnTo>
                <a:lnTo>
                  <a:pt x="1175404" y="707135"/>
                </a:lnTo>
                <a:lnTo>
                  <a:pt x="1184479" y="719327"/>
                </a:lnTo>
                <a:lnTo>
                  <a:pt x="1186375" y="725423"/>
                </a:lnTo>
                <a:lnTo>
                  <a:pt x="1214117" y="1142999"/>
                </a:lnTo>
                <a:lnTo>
                  <a:pt x="1215857" y="1158239"/>
                </a:lnTo>
                <a:lnTo>
                  <a:pt x="1238704" y="1191767"/>
                </a:lnTo>
                <a:lnTo>
                  <a:pt x="1264550" y="1200911"/>
                </a:lnTo>
                <a:lnTo>
                  <a:pt x="1282001" y="1200911"/>
                </a:lnTo>
                <a:lnTo>
                  <a:pt x="1319504" y="1182623"/>
                </a:lnTo>
                <a:lnTo>
                  <a:pt x="1333667" y="1146047"/>
                </a:lnTo>
                <a:lnTo>
                  <a:pt x="1306014" y="740663"/>
                </a:lnTo>
                <a:lnTo>
                  <a:pt x="1305919" y="704087"/>
                </a:lnTo>
                <a:close/>
              </a:path>
              <a:path w="1465579" h="1201420">
                <a:moveTo>
                  <a:pt x="248327" y="195071"/>
                </a:moveTo>
                <a:lnTo>
                  <a:pt x="243868" y="198119"/>
                </a:lnTo>
                <a:lnTo>
                  <a:pt x="222106" y="198119"/>
                </a:lnTo>
                <a:lnTo>
                  <a:pt x="207144" y="201167"/>
                </a:lnTo>
                <a:lnTo>
                  <a:pt x="191023" y="201167"/>
                </a:lnTo>
                <a:lnTo>
                  <a:pt x="174914" y="207263"/>
                </a:lnTo>
                <a:lnTo>
                  <a:pt x="159987" y="210311"/>
                </a:lnTo>
                <a:lnTo>
                  <a:pt x="147414" y="216407"/>
                </a:lnTo>
                <a:lnTo>
                  <a:pt x="139829" y="228599"/>
                </a:lnTo>
                <a:lnTo>
                  <a:pt x="132135" y="237743"/>
                </a:lnTo>
                <a:lnTo>
                  <a:pt x="124356" y="249935"/>
                </a:lnTo>
                <a:lnTo>
                  <a:pt x="100765" y="286511"/>
                </a:lnTo>
                <a:lnTo>
                  <a:pt x="92900" y="301751"/>
                </a:lnTo>
                <a:lnTo>
                  <a:pt x="85075" y="316991"/>
                </a:lnTo>
                <a:lnTo>
                  <a:pt x="77315" y="329183"/>
                </a:lnTo>
                <a:lnTo>
                  <a:pt x="69647" y="347471"/>
                </a:lnTo>
                <a:lnTo>
                  <a:pt x="47435" y="393191"/>
                </a:lnTo>
                <a:lnTo>
                  <a:pt x="33540" y="426719"/>
                </a:lnTo>
                <a:lnTo>
                  <a:pt x="26940" y="441959"/>
                </a:lnTo>
                <a:lnTo>
                  <a:pt x="8837" y="487679"/>
                </a:lnTo>
                <a:lnTo>
                  <a:pt x="0" y="524255"/>
                </a:lnTo>
                <a:lnTo>
                  <a:pt x="1450" y="533399"/>
                </a:lnTo>
                <a:lnTo>
                  <a:pt x="31254" y="566927"/>
                </a:lnTo>
                <a:lnTo>
                  <a:pt x="40114" y="569975"/>
                </a:lnTo>
                <a:lnTo>
                  <a:pt x="68350" y="569975"/>
                </a:lnTo>
                <a:lnTo>
                  <a:pt x="101268" y="548639"/>
                </a:lnTo>
                <a:lnTo>
                  <a:pt x="121722" y="502919"/>
                </a:lnTo>
                <a:lnTo>
                  <a:pt x="140799" y="454151"/>
                </a:lnTo>
                <a:lnTo>
                  <a:pt x="145616" y="445007"/>
                </a:lnTo>
                <a:lnTo>
                  <a:pt x="150489" y="432815"/>
                </a:lnTo>
                <a:lnTo>
                  <a:pt x="155435" y="423671"/>
                </a:lnTo>
                <a:lnTo>
                  <a:pt x="287464" y="423671"/>
                </a:lnTo>
                <a:lnTo>
                  <a:pt x="309501" y="338327"/>
                </a:lnTo>
                <a:lnTo>
                  <a:pt x="448519" y="338327"/>
                </a:lnTo>
                <a:lnTo>
                  <a:pt x="448520" y="335279"/>
                </a:lnTo>
                <a:lnTo>
                  <a:pt x="630215" y="335279"/>
                </a:lnTo>
                <a:lnTo>
                  <a:pt x="631002" y="326135"/>
                </a:lnTo>
                <a:lnTo>
                  <a:pt x="631286" y="316991"/>
                </a:lnTo>
                <a:lnTo>
                  <a:pt x="303984" y="316991"/>
                </a:lnTo>
                <a:lnTo>
                  <a:pt x="248327" y="195071"/>
                </a:lnTo>
                <a:close/>
              </a:path>
              <a:path w="1465579" h="1201420">
                <a:moveTo>
                  <a:pt x="1426078" y="411479"/>
                </a:moveTo>
                <a:lnTo>
                  <a:pt x="1305160" y="411479"/>
                </a:lnTo>
                <a:lnTo>
                  <a:pt x="1310534" y="423671"/>
                </a:lnTo>
                <a:lnTo>
                  <a:pt x="1315786" y="435863"/>
                </a:lnTo>
                <a:lnTo>
                  <a:pt x="1320916" y="448055"/>
                </a:lnTo>
                <a:lnTo>
                  <a:pt x="1325929" y="460247"/>
                </a:lnTo>
                <a:lnTo>
                  <a:pt x="1330826" y="469391"/>
                </a:lnTo>
                <a:lnTo>
                  <a:pt x="1344842" y="505967"/>
                </a:lnTo>
                <a:lnTo>
                  <a:pt x="1353647" y="530351"/>
                </a:lnTo>
                <a:lnTo>
                  <a:pt x="1358529" y="539495"/>
                </a:lnTo>
                <a:lnTo>
                  <a:pt x="1388996" y="566927"/>
                </a:lnTo>
                <a:lnTo>
                  <a:pt x="1398236" y="569975"/>
                </a:lnTo>
                <a:lnTo>
                  <a:pt x="1417104" y="569975"/>
                </a:lnTo>
                <a:lnTo>
                  <a:pt x="1456152" y="548639"/>
                </a:lnTo>
                <a:lnTo>
                  <a:pt x="1465106" y="524255"/>
                </a:lnTo>
                <a:lnTo>
                  <a:pt x="1464343" y="512063"/>
                </a:lnTo>
                <a:lnTo>
                  <a:pt x="1450540" y="472439"/>
                </a:lnTo>
                <a:lnTo>
                  <a:pt x="1431694" y="426719"/>
                </a:lnTo>
                <a:lnTo>
                  <a:pt x="1426078" y="411479"/>
                </a:lnTo>
                <a:close/>
              </a:path>
              <a:path w="1465579" h="1201420">
                <a:moveTo>
                  <a:pt x="448519" y="338327"/>
                </a:moveTo>
                <a:lnTo>
                  <a:pt x="309501" y="338327"/>
                </a:lnTo>
                <a:lnTo>
                  <a:pt x="331873" y="423671"/>
                </a:lnTo>
                <a:lnTo>
                  <a:pt x="309501" y="463295"/>
                </a:lnTo>
                <a:lnTo>
                  <a:pt x="448499" y="463295"/>
                </a:lnTo>
                <a:lnTo>
                  <a:pt x="448519" y="338327"/>
                </a:lnTo>
                <a:close/>
              </a:path>
              <a:path w="1465579" h="1201420">
                <a:moveTo>
                  <a:pt x="1392173" y="338327"/>
                </a:moveTo>
                <a:lnTo>
                  <a:pt x="1155595" y="338327"/>
                </a:lnTo>
                <a:lnTo>
                  <a:pt x="1177602" y="423671"/>
                </a:lnTo>
                <a:lnTo>
                  <a:pt x="1155443" y="463295"/>
                </a:lnTo>
                <a:lnTo>
                  <a:pt x="1305295" y="463295"/>
                </a:lnTo>
                <a:lnTo>
                  <a:pt x="1305160" y="411479"/>
                </a:lnTo>
                <a:lnTo>
                  <a:pt x="1426078" y="411479"/>
                </a:lnTo>
                <a:lnTo>
                  <a:pt x="1403808" y="362711"/>
                </a:lnTo>
                <a:lnTo>
                  <a:pt x="1396555" y="347471"/>
                </a:lnTo>
                <a:lnTo>
                  <a:pt x="1392173" y="338327"/>
                </a:lnTo>
                <a:close/>
              </a:path>
              <a:path w="1465579" h="1201420">
                <a:moveTo>
                  <a:pt x="1030109" y="60959"/>
                </a:moveTo>
                <a:lnTo>
                  <a:pt x="891425" y="60959"/>
                </a:lnTo>
                <a:lnTo>
                  <a:pt x="891425" y="79247"/>
                </a:lnTo>
                <a:lnTo>
                  <a:pt x="924587" y="85343"/>
                </a:lnTo>
                <a:lnTo>
                  <a:pt x="919009" y="88391"/>
                </a:lnTo>
                <a:lnTo>
                  <a:pt x="913462" y="94487"/>
                </a:lnTo>
                <a:lnTo>
                  <a:pt x="908402" y="100583"/>
                </a:lnTo>
                <a:lnTo>
                  <a:pt x="900482" y="109727"/>
                </a:lnTo>
                <a:lnTo>
                  <a:pt x="892925" y="118871"/>
                </a:lnTo>
                <a:lnTo>
                  <a:pt x="885744" y="131063"/>
                </a:lnTo>
                <a:lnTo>
                  <a:pt x="878953" y="140207"/>
                </a:lnTo>
                <a:lnTo>
                  <a:pt x="872564" y="152399"/>
                </a:lnTo>
                <a:lnTo>
                  <a:pt x="866591" y="164591"/>
                </a:lnTo>
                <a:lnTo>
                  <a:pt x="861045" y="173735"/>
                </a:lnTo>
                <a:lnTo>
                  <a:pt x="847109" y="210311"/>
                </a:lnTo>
                <a:lnTo>
                  <a:pt x="835311" y="259079"/>
                </a:lnTo>
                <a:lnTo>
                  <a:pt x="832004" y="298703"/>
                </a:lnTo>
                <a:lnTo>
                  <a:pt x="832026" y="310895"/>
                </a:lnTo>
                <a:lnTo>
                  <a:pt x="840089" y="350519"/>
                </a:lnTo>
                <a:lnTo>
                  <a:pt x="867965" y="377951"/>
                </a:lnTo>
                <a:lnTo>
                  <a:pt x="881099" y="384047"/>
                </a:lnTo>
                <a:lnTo>
                  <a:pt x="896832" y="380999"/>
                </a:lnTo>
                <a:lnTo>
                  <a:pt x="911482" y="380999"/>
                </a:lnTo>
                <a:lnTo>
                  <a:pt x="925162" y="377951"/>
                </a:lnTo>
                <a:lnTo>
                  <a:pt x="937986" y="374903"/>
                </a:lnTo>
                <a:lnTo>
                  <a:pt x="950069" y="371855"/>
                </a:lnTo>
                <a:lnTo>
                  <a:pt x="961526" y="365759"/>
                </a:lnTo>
                <a:lnTo>
                  <a:pt x="972469" y="362711"/>
                </a:lnTo>
                <a:lnTo>
                  <a:pt x="983014" y="356615"/>
                </a:lnTo>
                <a:lnTo>
                  <a:pt x="993275" y="350519"/>
                </a:lnTo>
                <a:lnTo>
                  <a:pt x="1013399" y="338327"/>
                </a:lnTo>
                <a:lnTo>
                  <a:pt x="1392173" y="338327"/>
                </a:lnTo>
                <a:lnTo>
                  <a:pt x="1381932" y="316991"/>
                </a:lnTo>
                <a:lnTo>
                  <a:pt x="1149408" y="316991"/>
                </a:lnTo>
                <a:lnTo>
                  <a:pt x="1112791" y="240791"/>
                </a:lnTo>
                <a:lnTo>
                  <a:pt x="960396" y="240791"/>
                </a:lnTo>
                <a:lnTo>
                  <a:pt x="960594" y="231647"/>
                </a:lnTo>
                <a:lnTo>
                  <a:pt x="974324" y="195071"/>
                </a:lnTo>
                <a:lnTo>
                  <a:pt x="990807" y="170687"/>
                </a:lnTo>
                <a:lnTo>
                  <a:pt x="996380" y="158495"/>
                </a:lnTo>
                <a:lnTo>
                  <a:pt x="999228" y="146303"/>
                </a:lnTo>
                <a:lnTo>
                  <a:pt x="999626" y="137159"/>
                </a:lnTo>
                <a:lnTo>
                  <a:pt x="997849" y="124967"/>
                </a:lnTo>
                <a:lnTo>
                  <a:pt x="994171" y="115823"/>
                </a:lnTo>
                <a:lnTo>
                  <a:pt x="988866" y="106679"/>
                </a:lnTo>
                <a:lnTo>
                  <a:pt x="982209" y="97535"/>
                </a:lnTo>
                <a:lnTo>
                  <a:pt x="1030109" y="97535"/>
                </a:lnTo>
                <a:lnTo>
                  <a:pt x="1030109" y="60959"/>
                </a:lnTo>
                <a:close/>
              </a:path>
              <a:path w="1465579" h="1201420">
                <a:moveTo>
                  <a:pt x="630215" y="335279"/>
                </a:moveTo>
                <a:lnTo>
                  <a:pt x="448520" y="335279"/>
                </a:lnTo>
                <a:lnTo>
                  <a:pt x="469512" y="347471"/>
                </a:lnTo>
                <a:lnTo>
                  <a:pt x="480111" y="356615"/>
                </a:lnTo>
                <a:lnTo>
                  <a:pt x="490908" y="359663"/>
                </a:lnTo>
                <a:lnTo>
                  <a:pt x="501996" y="365759"/>
                </a:lnTo>
                <a:lnTo>
                  <a:pt x="513471" y="371855"/>
                </a:lnTo>
                <a:lnTo>
                  <a:pt x="525428" y="374903"/>
                </a:lnTo>
                <a:lnTo>
                  <a:pt x="537964" y="377951"/>
                </a:lnTo>
                <a:lnTo>
                  <a:pt x="551172" y="380999"/>
                </a:lnTo>
                <a:lnTo>
                  <a:pt x="582538" y="380999"/>
                </a:lnTo>
                <a:lnTo>
                  <a:pt x="618570" y="362711"/>
                </a:lnTo>
                <a:lnTo>
                  <a:pt x="629953" y="338327"/>
                </a:lnTo>
                <a:lnTo>
                  <a:pt x="630215" y="335279"/>
                </a:lnTo>
                <a:close/>
              </a:path>
              <a:path w="1465579" h="1201420">
                <a:moveTo>
                  <a:pt x="327758" y="213359"/>
                </a:moveTo>
                <a:lnTo>
                  <a:pt x="289811" y="213359"/>
                </a:lnTo>
                <a:lnTo>
                  <a:pt x="303984" y="316991"/>
                </a:lnTo>
                <a:lnTo>
                  <a:pt x="315597" y="316991"/>
                </a:lnTo>
                <a:lnTo>
                  <a:pt x="327758" y="213359"/>
                </a:lnTo>
                <a:close/>
              </a:path>
              <a:path w="1465579" h="1201420">
                <a:moveTo>
                  <a:pt x="441351" y="198119"/>
                </a:moveTo>
                <a:lnTo>
                  <a:pt x="385052" y="198119"/>
                </a:lnTo>
                <a:lnTo>
                  <a:pt x="376397" y="201167"/>
                </a:lnTo>
                <a:lnTo>
                  <a:pt x="371821" y="201167"/>
                </a:lnTo>
                <a:lnTo>
                  <a:pt x="315597" y="316991"/>
                </a:lnTo>
                <a:lnTo>
                  <a:pt x="631286" y="316991"/>
                </a:lnTo>
                <a:lnTo>
                  <a:pt x="631476" y="310895"/>
                </a:lnTo>
                <a:lnTo>
                  <a:pt x="631387" y="298703"/>
                </a:lnTo>
                <a:lnTo>
                  <a:pt x="627878" y="259079"/>
                </a:lnTo>
                <a:lnTo>
                  <a:pt x="511355" y="240791"/>
                </a:lnTo>
                <a:lnTo>
                  <a:pt x="501472" y="234695"/>
                </a:lnTo>
                <a:lnTo>
                  <a:pt x="491148" y="228599"/>
                </a:lnTo>
                <a:lnTo>
                  <a:pt x="480373" y="222503"/>
                </a:lnTo>
                <a:lnTo>
                  <a:pt x="469140" y="213359"/>
                </a:lnTo>
                <a:lnTo>
                  <a:pt x="456071" y="204215"/>
                </a:lnTo>
                <a:lnTo>
                  <a:pt x="441351" y="198119"/>
                </a:lnTo>
                <a:close/>
              </a:path>
              <a:path w="1465579" h="1201420">
                <a:moveTo>
                  <a:pt x="1175285" y="213359"/>
                </a:moveTo>
                <a:lnTo>
                  <a:pt x="1137337" y="213359"/>
                </a:lnTo>
                <a:lnTo>
                  <a:pt x="1149408" y="316991"/>
                </a:lnTo>
                <a:lnTo>
                  <a:pt x="1161112" y="316991"/>
                </a:lnTo>
                <a:lnTo>
                  <a:pt x="1175285" y="213359"/>
                </a:lnTo>
                <a:close/>
              </a:path>
              <a:path w="1465579" h="1201420">
                <a:moveTo>
                  <a:pt x="1242582" y="198119"/>
                </a:moveTo>
                <a:lnTo>
                  <a:pt x="1221025" y="198119"/>
                </a:lnTo>
                <a:lnTo>
                  <a:pt x="1161112" y="316991"/>
                </a:lnTo>
                <a:lnTo>
                  <a:pt x="1381932" y="316991"/>
                </a:lnTo>
                <a:lnTo>
                  <a:pt x="1374625" y="304799"/>
                </a:lnTo>
                <a:lnTo>
                  <a:pt x="1367364" y="289559"/>
                </a:lnTo>
                <a:lnTo>
                  <a:pt x="1360181" y="277367"/>
                </a:lnTo>
                <a:lnTo>
                  <a:pt x="1353106" y="265175"/>
                </a:lnTo>
                <a:lnTo>
                  <a:pt x="1346171" y="252983"/>
                </a:lnTo>
                <a:lnTo>
                  <a:pt x="1339409" y="243839"/>
                </a:lnTo>
                <a:lnTo>
                  <a:pt x="1332850" y="234695"/>
                </a:lnTo>
                <a:lnTo>
                  <a:pt x="1326527" y="225551"/>
                </a:lnTo>
                <a:lnTo>
                  <a:pt x="1317358" y="216407"/>
                </a:lnTo>
                <a:lnTo>
                  <a:pt x="1304700" y="210311"/>
                </a:lnTo>
                <a:lnTo>
                  <a:pt x="1289722" y="207263"/>
                </a:lnTo>
                <a:lnTo>
                  <a:pt x="1273595" y="201167"/>
                </a:lnTo>
                <a:lnTo>
                  <a:pt x="1257492" y="201167"/>
                </a:lnTo>
                <a:lnTo>
                  <a:pt x="1242582" y="198119"/>
                </a:lnTo>
                <a:close/>
              </a:path>
              <a:path w="1465579" h="1201420">
                <a:moveTo>
                  <a:pt x="554133" y="97535"/>
                </a:moveTo>
                <a:lnTo>
                  <a:pt x="483298" y="97535"/>
                </a:lnTo>
                <a:lnTo>
                  <a:pt x="476109" y="106679"/>
                </a:lnTo>
                <a:lnTo>
                  <a:pt x="470414" y="115823"/>
                </a:lnTo>
                <a:lnTo>
                  <a:pt x="466494" y="124967"/>
                </a:lnTo>
                <a:lnTo>
                  <a:pt x="464627" y="137159"/>
                </a:lnTo>
                <a:lnTo>
                  <a:pt x="465094" y="149351"/>
                </a:lnTo>
                <a:lnTo>
                  <a:pt x="468175" y="161543"/>
                </a:lnTo>
                <a:lnTo>
                  <a:pt x="474150" y="173735"/>
                </a:lnTo>
                <a:lnTo>
                  <a:pt x="482831" y="182879"/>
                </a:lnTo>
                <a:lnTo>
                  <a:pt x="490416" y="195071"/>
                </a:lnTo>
                <a:lnTo>
                  <a:pt x="496983" y="207263"/>
                </a:lnTo>
                <a:lnTo>
                  <a:pt x="502609" y="216407"/>
                </a:lnTo>
                <a:lnTo>
                  <a:pt x="507374" y="228599"/>
                </a:lnTo>
                <a:lnTo>
                  <a:pt x="511355" y="240791"/>
                </a:lnTo>
                <a:lnTo>
                  <a:pt x="624997" y="240791"/>
                </a:lnTo>
                <a:lnTo>
                  <a:pt x="612021" y="195071"/>
                </a:lnTo>
                <a:lnTo>
                  <a:pt x="602485" y="173735"/>
                </a:lnTo>
                <a:lnTo>
                  <a:pt x="597086" y="161543"/>
                </a:lnTo>
                <a:lnTo>
                  <a:pt x="591284" y="149351"/>
                </a:lnTo>
                <a:lnTo>
                  <a:pt x="585092" y="140207"/>
                </a:lnTo>
                <a:lnTo>
                  <a:pt x="578524" y="128015"/>
                </a:lnTo>
                <a:lnTo>
                  <a:pt x="571592" y="118871"/>
                </a:lnTo>
                <a:lnTo>
                  <a:pt x="564311" y="109727"/>
                </a:lnTo>
                <a:lnTo>
                  <a:pt x="554133" y="97535"/>
                </a:lnTo>
                <a:close/>
              </a:path>
              <a:path w="1465579" h="1201420">
                <a:moveTo>
                  <a:pt x="1043910" y="188975"/>
                </a:moveTo>
                <a:lnTo>
                  <a:pt x="1034091" y="188975"/>
                </a:lnTo>
                <a:lnTo>
                  <a:pt x="1025897" y="192023"/>
                </a:lnTo>
                <a:lnTo>
                  <a:pt x="1018266" y="195071"/>
                </a:lnTo>
                <a:lnTo>
                  <a:pt x="1010133" y="201167"/>
                </a:lnTo>
                <a:lnTo>
                  <a:pt x="1000434" y="210311"/>
                </a:lnTo>
                <a:lnTo>
                  <a:pt x="989881" y="216407"/>
                </a:lnTo>
                <a:lnTo>
                  <a:pt x="979821" y="225551"/>
                </a:lnTo>
                <a:lnTo>
                  <a:pt x="970059" y="234695"/>
                </a:lnTo>
                <a:lnTo>
                  <a:pt x="960396" y="240791"/>
                </a:lnTo>
                <a:lnTo>
                  <a:pt x="1112791" y="240791"/>
                </a:lnTo>
                <a:lnTo>
                  <a:pt x="1093751" y="201167"/>
                </a:lnTo>
                <a:lnTo>
                  <a:pt x="1072676" y="195071"/>
                </a:lnTo>
                <a:lnTo>
                  <a:pt x="1056417" y="192023"/>
                </a:lnTo>
                <a:lnTo>
                  <a:pt x="1043910" y="188975"/>
                </a:lnTo>
                <a:close/>
              </a:path>
              <a:path w="1465579" h="1201420">
                <a:moveTo>
                  <a:pt x="329739" y="195071"/>
                </a:moveTo>
                <a:lnTo>
                  <a:pt x="287586" y="195071"/>
                </a:lnTo>
                <a:lnTo>
                  <a:pt x="287586" y="213359"/>
                </a:lnTo>
                <a:lnTo>
                  <a:pt x="329739" y="213359"/>
                </a:lnTo>
                <a:lnTo>
                  <a:pt x="329739" y="195071"/>
                </a:lnTo>
                <a:close/>
              </a:path>
              <a:path w="1465579" h="1201420">
                <a:moveTo>
                  <a:pt x="1177419" y="195071"/>
                </a:moveTo>
                <a:lnTo>
                  <a:pt x="1135356" y="195071"/>
                </a:lnTo>
                <a:lnTo>
                  <a:pt x="1135356" y="213359"/>
                </a:lnTo>
                <a:lnTo>
                  <a:pt x="1177419" y="213359"/>
                </a:lnTo>
                <a:lnTo>
                  <a:pt x="1177419" y="195071"/>
                </a:lnTo>
                <a:close/>
              </a:path>
              <a:path w="1465579" h="1201420">
                <a:moveTo>
                  <a:pt x="410775" y="195071"/>
                </a:moveTo>
                <a:lnTo>
                  <a:pt x="396829" y="198119"/>
                </a:lnTo>
                <a:lnTo>
                  <a:pt x="425934" y="198119"/>
                </a:lnTo>
                <a:lnTo>
                  <a:pt x="410775" y="195071"/>
                </a:lnTo>
                <a:close/>
              </a:path>
              <a:path w="1465579" h="1201420">
                <a:moveTo>
                  <a:pt x="434926" y="0"/>
                </a:moveTo>
                <a:lnTo>
                  <a:pt x="434926" y="106679"/>
                </a:lnTo>
                <a:lnTo>
                  <a:pt x="483298" y="97535"/>
                </a:lnTo>
                <a:lnTo>
                  <a:pt x="554133" y="97535"/>
                </a:lnTo>
                <a:lnTo>
                  <a:pt x="551573" y="94487"/>
                </a:lnTo>
                <a:lnTo>
                  <a:pt x="546056" y="88391"/>
                </a:lnTo>
                <a:lnTo>
                  <a:pt x="540356" y="85343"/>
                </a:lnTo>
                <a:lnTo>
                  <a:pt x="573671" y="79247"/>
                </a:lnTo>
                <a:lnTo>
                  <a:pt x="573671" y="60959"/>
                </a:lnTo>
                <a:lnTo>
                  <a:pt x="1030109" y="60959"/>
                </a:lnTo>
                <a:lnTo>
                  <a:pt x="1030109" y="45719"/>
                </a:lnTo>
                <a:lnTo>
                  <a:pt x="573671" y="45719"/>
                </a:lnTo>
                <a:lnTo>
                  <a:pt x="573671" y="21335"/>
                </a:lnTo>
                <a:lnTo>
                  <a:pt x="434926" y="0"/>
                </a:lnTo>
                <a:close/>
              </a:path>
              <a:path w="1465579" h="1201420">
                <a:moveTo>
                  <a:pt x="1030109" y="97535"/>
                </a:moveTo>
                <a:lnTo>
                  <a:pt x="982209" y="97535"/>
                </a:lnTo>
                <a:lnTo>
                  <a:pt x="1030109" y="106679"/>
                </a:lnTo>
                <a:lnTo>
                  <a:pt x="1030109" y="97535"/>
                </a:lnTo>
                <a:close/>
              </a:path>
              <a:path w="1465579" h="1201420">
                <a:moveTo>
                  <a:pt x="1030109" y="0"/>
                </a:moveTo>
                <a:lnTo>
                  <a:pt x="891425" y="21335"/>
                </a:lnTo>
                <a:lnTo>
                  <a:pt x="891425" y="45719"/>
                </a:lnTo>
                <a:lnTo>
                  <a:pt x="1030109" y="45719"/>
                </a:lnTo>
                <a:lnTo>
                  <a:pt x="103010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5" name="object 25"/>
          <p:cNvSpPr/>
          <p:nvPr/>
        </p:nvSpPr>
        <p:spPr>
          <a:xfrm>
            <a:off x="7117026" y="736443"/>
            <a:ext cx="767953" cy="767507"/>
          </a:xfrm>
          <a:custGeom>
            <a:avLst/>
            <a:gdLst/>
            <a:ahLst/>
            <a:cxnLst/>
            <a:rect l="l" t="t" r="r" b="b"/>
            <a:pathLst>
              <a:path w="1092200" h="1091564">
                <a:moveTo>
                  <a:pt x="701149" y="1002791"/>
                </a:moveTo>
                <a:lnTo>
                  <a:pt x="386992" y="1002791"/>
                </a:lnTo>
                <a:lnTo>
                  <a:pt x="386992" y="1091183"/>
                </a:lnTo>
                <a:lnTo>
                  <a:pt x="701149" y="1091183"/>
                </a:lnTo>
                <a:lnTo>
                  <a:pt x="701149" y="1002791"/>
                </a:lnTo>
                <a:close/>
              </a:path>
              <a:path w="1092200" h="1091564">
                <a:moveTo>
                  <a:pt x="587855" y="917447"/>
                </a:moveTo>
                <a:lnTo>
                  <a:pt x="500316" y="917447"/>
                </a:lnTo>
                <a:lnTo>
                  <a:pt x="500316" y="1002791"/>
                </a:lnTo>
                <a:lnTo>
                  <a:pt x="587855" y="1002791"/>
                </a:lnTo>
                <a:lnTo>
                  <a:pt x="587855" y="917447"/>
                </a:lnTo>
                <a:close/>
              </a:path>
              <a:path w="1092200" h="1091564">
                <a:moveTo>
                  <a:pt x="15105" y="716279"/>
                </a:moveTo>
                <a:lnTo>
                  <a:pt x="15105" y="917447"/>
                </a:lnTo>
                <a:lnTo>
                  <a:pt x="1077272" y="917447"/>
                </a:lnTo>
                <a:lnTo>
                  <a:pt x="1077272" y="847343"/>
                </a:lnTo>
                <a:lnTo>
                  <a:pt x="479191" y="847343"/>
                </a:lnTo>
                <a:lnTo>
                  <a:pt x="315776" y="832103"/>
                </a:lnTo>
                <a:lnTo>
                  <a:pt x="225939" y="813815"/>
                </a:lnTo>
                <a:lnTo>
                  <a:pt x="198041" y="807719"/>
                </a:lnTo>
                <a:lnTo>
                  <a:pt x="171356" y="798575"/>
                </a:lnTo>
                <a:lnTo>
                  <a:pt x="145996" y="792479"/>
                </a:lnTo>
                <a:lnTo>
                  <a:pt x="122076" y="783335"/>
                </a:lnTo>
                <a:lnTo>
                  <a:pt x="99707" y="774191"/>
                </a:lnTo>
                <a:lnTo>
                  <a:pt x="79003" y="761999"/>
                </a:lnTo>
                <a:lnTo>
                  <a:pt x="60078" y="752855"/>
                </a:lnTo>
                <a:lnTo>
                  <a:pt x="43045" y="740663"/>
                </a:lnTo>
                <a:lnTo>
                  <a:pt x="28016" y="728471"/>
                </a:lnTo>
                <a:lnTo>
                  <a:pt x="15105" y="716279"/>
                </a:lnTo>
                <a:close/>
              </a:path>
              <a:path w="1092200" h="1091564">
                <a:moveTo>
                  <a:pt x="1077272" y="716279"/>
                </a:moveTo>
                <a:lnTo>
                  <a:pt x="1064247" y="731519"/>
                </a:lnTo>
                <a:lnTo>
                  <a:pt x="1049131" y="740663"/>
                </a:lnTo>
                <a:lnTo>
                  <a:pt x="1032036" y="752855"/>
                </a:lnTo>
                <a:lnTo>
                  <a:pt x="992353" y="774191"/>
                </a:lnTo>
                <a:lnTo>
                  <a:pt x="946091" y="792479"/>
                </a:lnTo>
                <a:lnTo>
                  <a:pt x="920772" y="798575"/>
                </a:lnTo>
                <a:lnTo>
                  <a:pt x="894143" y="807719"/>
                </a:lnTo>
                <a:lnTo>
                  <a:pt x="866316" y="813815"/>
                </a:lnTo>
                <a:lnTo>
                  <a:pt x="776763" y="832103"/>
                </a:lnTo>
                <a:lnTo>
                  <a:pt x="613963" y="847343"/>
                </a:lnTo>
                <a:lnTo>
                  <a:pt x="1077272" y="847343"/>
                </a:lnTo>
                <a:lnTo>
                  <a:pt x="1077272" y="716279"/>
                </a:lnTo>
                <a:close/>
              </a:path>
              <a:path w="1092200" h="1091564">
                <a:moveTo>
                  <a:pt x="623178" y="481583"/>
                </a:moveTo>
                <a:lnTo>
                  <a:pt x="470221" y="481583"/>
                </a:lnTo>
                <a:lnTo>
                  <a:pt x="362101" y="490727"/>
                </a:lnTo>
                <a:lnTo>
                  <a:pt x="328201" y="496823"/>
                </a:lnTo>
                <a:lnTo>
                  <a:pt x="295529" y="499871"/>
                </a:lnTo>
                <a:lnTo>
                  <a:pt x="234243" y="512063"/>
                </a:lnTo>
                <a:lnTo>
                  <a:pt x="205819" y="521207"/>
                </a:lnTo>
                <a:lnTo>
                  <a:pt x="178999" y="527303"/>
                </a:lnTo>
                <a:lnTo>
                  <a:pt x="130552" y="545591"/>
                </a:lnTo>
                <a:lnTo>
                  <a:pt x="89656" y="563879"/>
                </a:lnTo>
                <a:lnTo>
                  <a:pt x="57066" y="585215"/>
                </a:lnTo>
                <a:lnTo>
                  <a:pt x="44122" y="594359"/>
                </a:lnTo>
                <a:lnTo>
                  <a:pt x="33538" y="606551"/>
                </a:lnTo>
                <a:lnTo>
                  <a:pt x="25407" y="618743"/>
                </a:lnTo>
                <a:lnTo>
                  <a:pt x="19670" y="630935"/>
                </a:lnTo>
                <a:lnTo>
                  <a:pt x="16581" y="643127"/>
                </a:lnTo>
                <a:lnTo>
                  <a:pt x="18277" y="658367"/>
                </a:lnTo>
                <a:lnTo>
                  <a:pt x="43408" y="697991"/>
                </a:lnTo>
                <a:lnTo>
                  <a:pt x="75499" y="722375"/>
                </a:lnTo>
                <a:lnTo>
                  <a:pt x="118584" y="746759"/>
                </a:lnTo>
                <a:lnTo>
                  <a:pt x="143907" y="755903"/>
                </a:lnTo>
                <a:lnTo>
                  <a:pt x="171568" y="768095"/>
                </a:lnTo>
                <a:lnTo>
                  <a:pt x="201431" y="774191"/>
                </a:lnTo>
                <a:lnTo>
                  <a:pt x="233359" y="783335"/>
                </a:lnTo>
                <a:lnTo>
                  <a:pt x="267214" y="792479"/>
                </a:lnTo>
                <a:lnTo>
                  <a:pt x="340163" y="804671"/>
                </a:lnTo>
                <a:lnTo>
                  <a:pt x="503183" y="816863"/>
                </a:lnTo>
                <a:lnTo>
                  <a:pt x="590187" y="816863"/>
                </a:lnTo>
                <a:lnTo>
                  <a:pt x="753077" y="804671"/>
                </a:lnTo>
                <a:lnTo>
                  <a:pt x="825996" y="792479"/>
                </a:lnTo>
                <a:lnTo>
                  <a:pt x="859846" y="783335"/>
                </a:lnTo>
                <a:lnTo>
                  <a:pt x="891776" y="777239"/>
                </a:lnTo>
                <a:lnTo>
                  <a:pt x="921649" y="768095"/>
                </a:lnTo>
                <a:lnTo>
                  <a:pt x="949329" y="758951"/>
                </a:lnTo>
                <a:lnTo>
                  <a:pt x="974679" y="746759"/>
                </a:lnTo>
                <a:lnTo>
                  <a:pt x="997564" y="737615"/>
                </a:lnTo>
                <a:lnTo>
                  <a:pt x="1035391" y="713231"/>
                </a:lnTo>
                <a:lnTo>
                  <a:pt x="1070233" y="676655"/>
                </a:lnTo>
                <a:lnTo>
                  <a:pt x="1077272" y="649223"/>
                </a:lnTo>
                <a:lnTo>
                  <a:pt x="1075679" y="637031"/>
                </a:lnTo>
                <a:lnTo>
                  <a:pt x="1049246" y="594359"/>
                </a:lnTo>
                <a:lnTo>
                  <a:pt x="1036307" y="585215"/>
                </a:lnTo>
                <a:lnTo>
                  <a:pt x="1021102" y="573023"/>
                </a:lnTo>
                <a:lnTo>
                  <a:pt x="984269" y="554735"/>
                </a:lnTo>
                <a:lnTo>
                  <a:pt x="939505" y="536447"/>
                </a:lnTo>
                <a:lnTo>
                  <a:pt x="887565" y="521207"/>
                </a:lnTo>
                <a:lnTo>
                  <a:pt x="859140" y="512063"/>
                </a:lnTo>
                <a:lnTo>
                  <a:pt x="797856" y="499871"/>
                </a:lnTo>
                <a:lnTo>
                  <a:pt x="765184" y="496823"/>
                </a:lnTo>
                <a:lnTo>
                  <a:pt x="731286" y="490727"/>
                </a:lnTo>
                <a:lnTo>
                  <a:pt x="623178" y="481583"/>
                </a:lnTo>
                <a:close/>
              </a:path>
              <a:path w="1092200" h="1091564">
                <a:moveTo>
                  <a:pt x="154887" y="268223"/>
                </a:moveTo>
                <a:lnTo>
                  <a:pt x="140642" y="271271"/>
                </a:lnTo>
                <a:lnTo>
                  <a:pt x="127264" y="271271"/>
                </a:lnTo>
                <a:lnTo>
                  <a:pt x="114851" y="274319"/>
                </a:lnTo>
                <a:lnTo>
                  <a:pt x="78866" y="289559"/>
                </a:lnTo>
                <a:lnTo>
                  <a:pt x="41917" y="323087"/>
                </a:lnTo>
                <a:lnTo>
                  <a:pt x="27835" y="344423"/>
                </a:lnTo>
                <a:lnTo>
                  <a:pt x="21900" y="353567"/>
                </a:lnTo>
                <a:lnTo>
                  <a:pt x="16693" y="365759"/>
                </a:lnTo>
                <a:lnTo>
                  <a:pt x="12207" y="374903"/>
                </a:lnTo>
                <a:lnTo>
                  <a:pt x="8433" y="387095"/>
                </a:lnTo>
                <a:lnTo>
                  <a:pt x="320" y="435863"/>
                </a:lnTo>
                <a:lnTo>
                  <a:pt x="0" y="451103"/>
                </a:lnTo>
                <a:lnTo>
                  <a:pt x="347" y="463295"/>
                </a:lnTo>
                <a:lnTo>
                  <a:pt x="5297" y="505967"/>
                </a:lnTo>
                <a:lnTo>
                  <a:pt x="18451" y="554735"/>
                </a:lnTo>
                <a:lnTo>
                  <a:pt x="25286" y="573023"/>
                </a:lnTo>
                <a:lnTo>
                  <a:pt x="33481" y="563879"/>
                </a:lnTo>
                <a:lnTo>
                  <a:pt x="42415" y="557783"/>
                </a:lnTo>
                <a:lnTo>
                  <a:pt x="85221" y="533399"/>
                </a:lnTo>
                <a:lnTo>
                  <a:pt x="97613" y="527303"/>
                </a:lnTo>
                <a:lnTo>
                  <a:pt x="77528" y="527303"/>
                </a:lnTo>
                <a:lnTo>
                  <a:pt x="66885" y="481583"/>
                </a:lnTo>
                <a:lnTo>
                  <a:pt x="65036" y="441959"/>
                </a:lnTo>
                <a:lnTo>
                  <a:pt x="65799" y="429767"/>
                </a:lnTo>
                <a:lnTo>
                  <a:pt x="79696" y="380999"/>
                </a:lnTo>
                <a:lnTo>
                  <a:pt x="85514" y="371855"/>
                </a:lnTo>
                <a:lnTo>
                  <a:pt x="142054" y="371855"/>
                </a:lnTo>
                <a:lnTo>
                  <a:pt x="154887" y="268223"/>
                </a:lnTo>
                <a:close/>
              </a:path>
              <a:path w="1092200" h="1091564">
                <a:moveTo>
                  <a:pt x="942954" y="268223"/>
                </a:moveTo>
                <a:lnTo>
                  <a:pt x="937461" y="268223"/>
                </a:lnTo>
                <a:lnTo>
                  <a:pt x="966691" y="515111"/>
                </a:lnTo>
                <a:lnTo>
                  <a:pt x="980397" y="521207"/>
                </a:lnTo>
                <a:lnTo>
                  <a:pt x="993491" y="527303"/>
                </a:lnTo>
                <a:lnTo>
                  <a:pt x="1005954" y="530351"/>
                </a:lnTo>
                <a:lnTo>
                  <a:pt x="1017771" y="536447"/>
                </a:lnTo>
                <a:lnTo>
                  <a:pt x="1028925" y="542543"/>
                </a:lnTo>
                <a:lnTo>
                  <a:pt x="1039399" y="551687"/>
                </a:lnTo>
                <a:lnTo>
                  <a:pt x="1049176" y="557783"/>
                </a:lnTo>
                <a:lnTo>
                  <a:pt x="1058240" y="563879"/>
                </a:lnTo>
                <a:lnTo>
                  <a:pt x="1066573" y="569975"/>
                </a:lnTo>
                <a:lnTo>
                  <a:pt x="1071422" y="560831"/>
                </a:lnTo>
                <a:lnTo>
                  <a:pt x="1075787" y="548639"/>
                </a:lnTo>
                <a:lnTo>
                  <a:pt x="1079669" y="536447"/>
                </a:lnTo>
                <a:lnTo>
                  <a:pt x="1082218" y="527303"/>
                </a:lnTo>
                <a:lnTo>
                  <a:pt x="1014758" y="527303"/>
                </a:lnTo>
                <a:lnTo>
                  <a:pt x="1014301" y="524255"/>
                </a:lnTo>
                <a:lnTo>
                  <a:pt x="1014026" y="524255"/>
                </a:lnTo>
                <a:lnTo>
                  <a:pt x="1013368" y="509015"/>
                </a:lnTo>
                <a:lnTo>
                  <a:pt x="1011375" y="463295"/>
                </a:lnTo>
                <a:lnTo>
                  <a:pt x="1010723" y="451103"/>
                </a:lnTo>
                <a:lnTo>
                  <a:pt x="1010086" y="435863"/>
                </a:lnTo>
                <a:lnTo>
                  <a:pt x="1008883" y="411479"/>
                </a:lnTo>
                <a:lnTo>
                  <a:pt x="1007810" y="390143"/>
                </a:lnTo>
                <a:lnTo>
                  <a:pt x="1006912" y="371855"/>
                </a:lnTo>
                <a:lnTo>
                  <a:pt x="1079752" y="371855"/>
                </a:lnTo>
                <a:lnTo>
                  <a:pt x="1077010" y="365759"/>
                </a:lnTo>
                <a:lnTo>
                  <a:pt x="1054233" y="326135"/>
                </a:lnTo>
                <a:lnTo>
                  <a:pt x="1024132" y="295655"/>
                </a:lnTo>
                <a:lnTo>
                  <a:pt x="1004546" y="286511"/>
                </a:lnTo>
                <a:lnTo>
                  <a:pt x="991993" y="280415"/>
                </a:lnTo>
                <a:lnTo>
                  <a:pt x="942954" y="268223"/>
                </a:lnTo>
                <a:close/>
              </a:path>
              <a:path w="1092200" h="1091564">
                <a:moveTo>
                  <a:pt x="142054" y="371855"/>
                </a:moveTo>
                <a:lnTo>
                  <a:pt x="85514" y="371855"/>
                </a:lnTo>
                <a:lnTo>
                  <a:pt x="84101" y="399287"/>
                </a:lnTo>
                <a:lnTo>
                  <a:pt x="82954" y="423671"/>
                </a:lnTo>
                <a:lnTo>
                  <a:pt x="82336" y="435863"/>
                </a:lnTo>
                <a:lnTo>
                  <a:pt x="81697" y="448055"/>
                </a:lnTo>
                <a:lnTo>
                  <a:pt x="81042" y="463295"/>
                </a:lnTo>
                <a:lnTo>
                  <a:pt x="79041" y="509015"/>
                </a:lnTo>
                <a:lnTo>
                  <a:pt x="78382" y="524255"/>
                </a:lnTo>
                <a:lnTo>
                  <a:pt x="78016" y="524255"/>
                </a:lnTo>
                <a:lnTo>
                  <a:pt x="77620" y="527303"/>
                </a:lnTo>
                <a:lnTo>
                  <a:pt x="97613" y="527303"/>
                </a:lnTo>
                <a:lnTo>
                  <a:pt x="110650" y="521207"/>
                </a:lnTo>
                <a:lnTo>
                  <a:pt x="124316" y="515111"/>
                </a:lnTo>
                <a:lnTo>
                  <a:pt x="142054" y="371855"/>
                </a:lnTo>
                <a:close/>
              </a:path>
              <a:path w="1092200" h="1091564">
                <a:moveTo>
                  <a:pt x="1079752" y="371855"/>
                </a:moveTo>
                <a:lnTo>
                  <a:pt x="1006912" y="371855"/>
                </a:lnTo>
                <a:lnTo>
                  <a:pt x="1014000" y="384047"/>
                </a:lnTo>
                <a:lnTo>
                  <a:pt x="1019384" y="396239"/>
                </a:lnTo>
                <a:lnTo>
                  <a:pt x="1023258" y="408431"/>
                </a:lnTo>
                <a:lnTo>
                  <a:pt x="1025812" y="420623"/>
                </a:lnTo>
                <a:lnTo>
                  <a:pt x="1027237" y="435863"/>
                </a:lnTo>
                <a:lnTo>
                  <a:pt x="1027725" y="448055"/>
                </a:lnTo>
                <a:lnTo>
                  <a:pt x="1027467" y="460247"/>
                </a:lnTo>
                <a:lnTo>
                  <a:pt x="1026655" y="472439"/>
                </a:lnTo>
                <a:lnTo>
                  <a:pt x="1025479" y="481583"/>
                </a:lnTo>
                <a:lnTo>
                  <a:pt x="1025182" y="484631"/>
                </a:lnTo>
                <a:lnTo>
                  <a:pt x="1022954" y="496823"/>
                </a:lnTo>
                <a:lnTo>
                  <a:pt x="1020188" y="509015"/>
                </a:lnTo>
                <a:lnTo>
                  <a:pt x="1016920" y="521207"/>
                </a:lnTo>
                <a:lnTo>
                  <a:pt x="1014758" y="527303"/>
                </a:lnTo>
                <a:lnTo>
                  <a:pt x="1082218" y="527303"/>
                </a:lnTo>
                <a:lnTo>
                  <a:pt x="1090316" y="481583"/>
                </a:lnTo>
                <a:lnTo>
                  <a:pt x="1092055" y="454151"/>
                </a:lnTo>
                <a:lnTo>
                  <a:pt x="1091900" y="438911"/>
                </a:lnTo>
                <a:lnTo>
                  <a:pt x="1087410" y="399287"/>
                </a:lnTo>
                <a:lnTo>
                  <a:pt x="1081123" y="374903"/>
                </a:lnTo>
                <a:lnTo>
                  <a:pt x="1079752" y="371855"/>
                </a:lnTo>
                <a:close/>
              </a:path>
              <a:path w="1092200" h="1091564">
                <a:moveTo>
                  <a:pt x="187871" y="271271"/>
                </a:moveTo>
                <a:lnTo>
                  <a:pt x="174699" y="271271"/>
                </a:lnTo>
                <a:lnTo>
                  <a:pt x="199724" y="490727"/>
                </a:lnTo>
                <a:lnTo>
                  <a:pt x="249176" y="478535"/>
                </a:lnTo>
                <a:lnTo>
                  <a:pt x="248296" y="466343"/>
                </a:lnTo>
                <a:lnTo>
                  <a:pt x="247396" y="451103"/>
                </a:lnTo>
                <a:lnTo>
                  <a:pt x="246494" y="438911"/>
                </a:lnTo>
                <a:lnTo>
                  <a:pt x="244756" y="414527"/>
                </a:lnTo>
                <a:lnTo>
                  <a:pt x="243956" y="402335"/>
                </a:lnTo>
                <a:lnTo>
                  <a:pt x="301876" y="402335"/>
                </a:lnTo>
                <a:lnTo>
                  <a:pt x="302641" y="399287"/>
                </a:lnTo>
                <a:lnTo>
                  <a:pt x="306037" y="387095"/>
                </a:lnTo>
                <a:lnTo>
                  <a:pt x="304574" y="380999"/>
                </a:lnTo>
                <a:lnTo>
                  <a:pt x="303629" y="377951"/>
                </a:lnTo>
                <a:lnTo>
                  <a:pt x="299785" y="365759"/>
                </a:lnTo>
                <a:lnTo>
                  <a:pt x="295495" y="356615"/>
                </a:lnTo>
                <a:lnTo>
                  <a:pt x="290373" y="344423"/>
                </a:lnTo>
                <a:lnTo>
                  <a:pt x="284304" y="332231"/>
                </a:lnTo>
                <a:lnTo>
                  <a:pt x="277175" y="323087"/>
                </a:lnTo>
                <a:lnTo>
                  <a:pt x="268870" y="310895"/>
                </a:lnTo>
                <a:lnTo>
                  <a:pt x="259276" y="301751"/>
                </a:lnTo>
                <a:lnTo>
                  <a:pt x="248277" y="292607"/>
                </a:lnTo>
                <a:lnTo>
                  <a:pt x="247437" y="292607"/>
                </a:lnTo>
                <a:lnTo>
                  <a:pt x="237001" y="286511"/>
                </a:lnTo>
                <a:lnTo>
                  <a:pt x="225561" y="280415"/>
                </a:lnTo>
                <a:lnTo>
                  <a:pt x="212564" y="277367"/>
                </a:lnTo>
                <a:lnTo>
                  <a:pt x="200575" y="274319"/>
                </a:lnTo>
                <a:lnTo>
                  <a:pt x="187871" y="271271"/>
                </a:lnTo>
                <a:close/>
              </a:path>
              <a:path w="1092200" h="1091564">
                <a:moveTo>
                  <a:pt x="901628" y="405383"/>
                </a:moveTo>
                <a:lnTo>
                  <a:pt x="848523" y="405383"/>
                </a:lnTo>
                <a:lnTo>
                  <a:pt x="847660" y="414527"/>
                </a:lnTo>
                <a:lnTo>
                  <a:pt x="846903" y="426719"/>
                </a:lnTo>
                <a:lnTo>
                  <a:pt x="846368" y="438911"/>
                </a:lnTo>
                <a:lnTo>
                  <a:pt x="846169" y="454151"/>
                </a:lnTo>
                <a:lnTo>
                  <a:pt x="846422" y="466343"/>
                </a:lnTo>
                <a:lnTo>
                  <a:pt x="847242" y="481583"/>
                </a:lnTo>
                <a:lnTo>
                  <a:pt x="859940" y="481583"/>
                </a:lnTo>
                <a:lnTo>
                  <a:pt x="896526" y="490727"/>
                </a:lnTo>
                <a:lnTo>
                  <a:pt x="901628" y="405383"/>
                </a:lnTo>
                <a:close/>
              </a:path>
              <a:path w="1092200" h="1091564">
                <a:moveTo>
                  <a:pt x="301876" y="402335"/>
                </a:moveTo>
                <a:lnTo>
                  <a:pt x="243956" y="402335"/>
                </a:lnTo>
                <a:lnTo>
                  <a:pt x="247194" y="414527"/>
                </a:lnTo>
                <a:lnTo>
                  <a:pt x="250429" y="423671"/>
                </a:lnTo>
                <a:lnTo>
                  <a:pt x="253854" y="435863"/>
                </a:lnTo>
                <a:lnTo>
                  <a:pt x="257663" y="451103"/>
                </a:lnTo>
                <a:lnTo>
                  <a:pt x="262048" y="463295"/>
                </a:lnTo>
                <a:lnTo>
                  <a:pt x="267202" y="475487"/>
                </a:lnTo>
                <a:lnTo>
                  <a:pt x="278111" y="472439"/>
                </a:lnTo>
                <a:lnTo>
                  <a:pt x="290037" y="460247"/>
                </a:lnTo>
                <a:lnTo>
                  <a:pt x="292084" y="448055"/>
                </a:lnTo>
                <a:lnTo>
                  <a:pt x="294335" y="435863"/>
                </a:lnTo>
                <a:lnTo>
                  <a:pt x="296823" y="423671"/>
                </a:lnTo>
                <a:lnTo>
                  <a:pt x="299581" y="411479"/>
                </a:lnTo>
                <a:lnTo>
                  <a:pt x="301876" y="402335"/>
                </a:lnTo>
                <a:close/>
              </a:path>
              <a:path w="1092200" h="1091564">
                <a:moveTo>
                  <a:pt x="909647" y="271271"/>
                </a:moveTo>
                <a:lnTo>
                  <a:pt x="897605" y="271271"/>
                </a:lnTo>
                <a:lnTo>
                  <a:pt x="885134" y="274319"/>
                </a:lnTo>
                <a:lnTo>
                  <a:pt x="871844" y="277367"/>
                </a:lnTo>
                <a:lnTo>
                  <a:pt x="861930" y="283463"/>
                </a:lnTo>
                <a:lnTo>
                  <a:pt x="850678" y="289559"/>
                </a:lnTo>
                <a:lnTo>
                  <a:pt x="837217" y="298703"/>
                </a:lnTo>
                <a:lnTo>
                  <a:pt x="827086" y="307847"/>
                </a:lnTo>
                <a:lnTo>
                  <a:pt x="818286" y="316991"/>
                </a:lnTo>
                <a:lnTo>
                  <a:pt x="810707" y="329183"/>
                </a:lnTo>
                <a:lnTo>
                  <a:pt x="804236" y="341375"/>
                </a:lnTo>
                <a:lnTo>
                  <a:pt x="798763" y="350519"/>
                </a:lnTo>
                <a:lnTo>
                  <a:pt x="794176" y="362711"/>
                </a:lnTo>
                <a:lnTo>
                  <a:pt x="790364" y="371855"/>
                </a:lnTo>
                <a:lnTo>
                  <a:pt x="789633" y="374903"/>
                </a:lnTo>
                <a:lnTo>
                  <a:pt x="789267" y="377951"/>
                </a:lnTo>
                <a:lnTo>
                  <a:pt x="790689" y="387095"/>
                </a:lnTo>
                <a:lnTo>
                  <a:pt x="794090" y="399287"/>
                </a:lnTo>
                <a:lnTo>
                  <a:pt x="797163" y="411479"/>
                </a:lnTo>
                <a:lnTo>
                  <a:pt x="806805" y="460247"/>
                </a:lnTo>
                <a:lnTo>
                  <a:pt x="808713" y="472439"/>
                </a:lnTo>
                <a:lnTo>
                  <a:pt x="820968" y="472439"/>
                </a:lnTo>
                <a:lnTo>
                  <a:pt x="832853" y="466343"/>
                </a:lnTo>
                <a:lnTo>
                  <a:pt x="835357" y="451103"/>
                </a:lnTo>
                <a:lnTo>
                  <a:pt x="838151" y="438911"/>
                </a:lnTo>
                <a:lnTo>
                  <a:pt x="841260" y="426719"/>
                </a:lnTo>
                <a:lnTo>
                  <a:pt x="844709" y="414527"/>
                </a:lnTo>
                <a:lnTo>
                  <a:pt x="848523" y="405383"/>
                </a:lnTo>
                <a:lnTo>
                  <a:pt x="901628" y="405383"/>
                </a:lnTo>
                <a:lnTo>
                  <a:pt x="909647" y="271271"/>
                </a:lnTo>
                <a:close/>
              </a:path>
              <a:path w="1092200" h="1091564">
                <a:moveTo>
                  <a:pt x="526623" y="243839"/>
                </a:moveTo>
                <a:lnTo>
                  <a:pt x="511045" y="246887"/>
                </a:lnTo>
                <a:lnTo>
                  <a:pt x="496358" y="246887"/>
                </a:lnTo>
                <a:lnTo>
                  <a:pt x="482615" y="252983"/>
                </a:lnTo>
                <a:lnTo>
                  <a:pt x="447605" y="268223"/>
                </a:lnTo>
                <a:lnTo>
                  <a:pt x="414405" y="298703"/>
                </a:lnTo>
                <a:lnTo>
                  <a:pt x="406515" y="307847"/>
                </a:lnTo>
                <a:lnTo>
                  <a:pt x="399353" y="320039"/>
                </a:lnTo>
                <a:lnTo>
                  <a:pt x="392863" y="329183"/>
                </a:lnTo>
                <a:lnTo>
                  <a:pt x="386989" y="341375"/>
                </a:lnTo>
                <a:lnTo>
                  <a:pt x="381675" y="353567"/>
                </a:lnTo>
                <a:lnTo>
                  <a:pt x="376866" y="365759"/>
                </a:lnTo>
                <a:lnTo>
                  <a:pt x="372505" y="374903"/>
                </a:lnTo>
                <a:lnTo>
                  <a:pt x="368346" y="387095"/>
                </a:lnTo>
                <a:lnTo>
                  <a:pt x="364644" y="399287"/>
                </a:lnTo>
                <a:lnTo>
                  <a:pt x="361349" y="414527"/>
                </a:lnTo>
                <a:lnTo>
                  <a:pt x="358413" y="426719"/>
                </a:lnTo>
                <a:lnTo>
                  <a:pt x="355787" y="438911"/>
                </a:lnTo>
                <a:lnTo>
                  <a:pt x="353422" y="451103"/>
                </a:lnTo>
                <a:lnTo>
                  <a:pt x="351269" y="463295"/>
                </a:lnTo>
                <a:lnTo>
                  <a:pt x="360797" y="460247"/>
                </a:lnTo>
                <a:lnTo>
                  <a:pt x="373073" y="460247"/>
                </a:lnTo>
                <a:lnTo>
                  <a:pt x="385500" y="457199"/>
                </a:lnTo>
                <a:lnTo>
                  <a:pt x="398080" y="457199"/>
                </a:lnTo>
                <a:lnTo>
                  <a:pt x="410818" y="454151"/>
                </a:lnTo>
                <a:lnTo>
                  <a:pt x="423717" y="454151"/>
                </a:lnTo>
                <a:lnTo>
                  <a:pt x="436781" y="451103"/>
                </a:lnTo>
                <a:lnTo>
                  <a:pt x="439842" y="438911"/>
                </a:lnTo>
                <a:lnTo>
                  <a:pt x="443236" y="426719"/>
                </a:lnTo>
                <a:lnTo>
                  <a:pt x="447079" y="414527"/>
                </a:lnTo>
                <a:lnTo>
                  <a:pt x="514924" y="414527"/>
                </a:lnTo>
                <a:lnTo>
                  <a:pt x="526623" y="243839"/>
                </a:lnTo>
                <a:close/>
              </a:path>
              <a:path w="1092200" h="1091564">
                <a:moveTo>
                  <a:pt x="736950" y="420623"/>
                </a:moveTo>
                <a:lnTo>
                  <a:pt x="652343" y="420623"/>
                </a:lnTo>
                <a:lnTo>
                  <a:pt x="656233" y="432815"/>
                </a:lnTo>
                <a:lnTo>
                  <a:pt x="661418" y="441959"/>
                </a:lnTo>
                <a:lnTo>
                  <a:pt x="668926" y="454151"/>
                </a:lnTo>
                <a:lnTo>
                  <a:pt x="682023" y="457199"/>
                </a:lnTo>
                <a:lnTo>
                  <a:pt x="732348" y="457199"/>
                </a:lnTo>
                <a:lnTo>
                  <a:pt x="744242" y="454151"/>
                </a:lnTo>
                <a:lnTo>
                  <a:pt x="742101" y="441959"/>
                </a:lnTo>
                <a:lnTo>
                  <a:pt x="739693" y="429767"/>
                </a:lnTo>
                <a:lnTo>
                  <a:pt x="736950" y="420623"/>
                </a:lnTo>
                <a:close/>
              </a:path>
              <a:path w="1092200" h="1091564">
                <a:moveTo>
                  <a:pt x="514924" y="414527"/>
                </a:moveTo>
                <a:lnTo>
                  <a:pt x="447079" y="414527"/>
                </a:lnTo>
                <a:lnTo>
                  <a:pt x="446716" y="426719"/>
                </a:lnTo>
                <a:lnTo>
                  <a:pt x="447116" y="441959"/>
                </a:lnTo>
                <a:lnTo>
                  <a:pt x="448896" y="454151"/>
                </a:lnTo>
                <a:lnTo>
                  <a:pt x="461425" y="454151"/>
                </a:lnTo>
                <a:lnTo>
                  <a:pt x="474050" y="451103"/>
                </a:lnTo>
                <a:lnTo>
                  <a:pt x="512417" y="451103"/>
                </a:lnTo>
                <a:lnTo>
                  <a:pt x="514924" y="414527"/>
                </a:lnTo>
                <a:close/>
              </a:path>
              <a:path w="1092200" h="1091564">
                <a:moveTo>
                  <a:pt x="575493" y="243839"/>
                </a:moveTo>
                <a:lnTo>
                  <a:pt x="562282" y="243839"/>
                </a:lnTo>
                <a:lnTo>
                  <a:pt x="589658" y="451103"/>
                </a:lnTo>
                <a:lnTo>
                  <a:pt x="627692" y="451103"/>
                </a:lnTo>
                <a:lnTo>
                  <a:pt x="640043" y="448055"/>
                </a:lnTo>
                <a:lnTo>
                  <a:pt x="652182" y="441959"/>
                </a:lnTo>
                <a:lnTo>
                  <a:pt x="651577" y="429767"/>
                </a:lnTo>
                <a:lnTo>
                  <a:pt x="652343" y="420623"/>
                </a:lnTo>
                <a:lnTo>
                  <a:pt x="736950" y="420623"/>
                </a:lnTo>
                <a:lnTo>
                  <a:pt x="733807" y="405383"/>
                </a:lnTo>
                <a:lnTo>
                  <a:pt x="730195" y="393191"/>
                </a:lnTo>
                <a:lnTo>
                  <a:pt x="726048" y="380999"/>
                </a:lnTo>
                <a:lnTo>
                  <a:pt x="721298" y="368807"/>
                </a:lnTo>
                <a:lnTo>
                  <a:pt x="717181" y="356615"/>
                </a:lnTo>
                <a:lnTo>
                  <a:pt x="712428" y="347471"/>
                </a:lnTo>
                <a:lnTo>
                  <a:pt x="706970" y="335279"/>
                </a:lnTo>
                <a:lnTo>
                  <a:pt x="700738" y="323087"/>
                </a:lnTo>
                <a:lnTo>
                  <a:pt x="693662" y="313943"/>
                </a:lnTo>
                <a:lnTo>
                  <a:pt x="685675" y="301751"/>
                </a:lnTo>
                <a:lnTo>
                  <a:pt x="676706" y="289559"/>
                </a:lnTo>
                <a:lnTo>
                  <a:pt x="666688" y="280415"/>
                </a:lnTo>
                <a:lnTo>
                  <a:pt x="655551" y="271271"/>
                </a:lnTo>
                <a:lnTo>
                  <a:pt x="647771" y="268223"/>
                </a:lnTo>
                <a:lnTo>
                  <a:pt x="636654" y="262127"/>
                </a:lnTo>
                <a:lnTo>
                  <a:pt x="624956" y="256031"/>
                </a:lnTo>
                <a:lnTo>
                  <a:pt x="612547" y="252983"/>
                </a:lnTo>
                <a:lnTo>
                  <a:pt x="600765" y="249935"/>
                </a:lnTo>
                <a:lnTo>
                  <a:pt x="575493" y="243839"/>
                </a:lnTo>
                <a:close/>
              </a:path>
              <a:path w="1092200" h="1091564">
                <a:moveTo>
                  <a:pt x="160941" y="76199"/>
                </a:moveTo>
                <a:lnTo>
                  <a:pt x="120058" y="88391"/>
                </a:lnTo>
                <a:lnTo>
                  <a:pt x="89237" y="115823"/>
                </a:lnTo>
                <a:lnTo>
                  <a:pt x="73321" y="155447"/>
                </a:lnTo>
                <a:lnTo>
                  <a:pt x="72164" y="167639"/>
                </a:lnTo>
                <a:lnTo>
                  <a:pt x="72453" y="176783"/>
                </a:lnTo>
                <a:lnTo>
                  <a:pt x="84911" y="216407"/>
                </a:lnTo>
                <a:lnTo>
                  <a:pt x="113191" y="243839"/>
                </a:lnTo>
                <a:lnTo>
                  <a:pt x="153754" y="259079"/>
                </a:lnTo>
                <a:lnTo>
                  <a:pt x="183341" y="259079"/>
                </a:lnTo>
                <a:lnTo>
                  <a:pt x="219929" y="240791"/>
                </a:lnTo>
                <a:lnTo>
                  <a:pt x="245140" y="207263"/>
                </a:lnTo>
                <a:lnTo>
                  <a:pt x="254482" y="164591"/>
                </a:lnTo>
                <a:lnTo>
                  <a:pt x="252687" y="149351"/>
                </a:lnTo>
                <a:lnTo>
                  <a:pt x="235329" y="112775"/>
                </a:lnTo>
                <a:lnTo>
                  <a:pt x="203325" y="88391"/>
                </a:lnTo>
                <a:lnTo>
                  <a:pt x="160941" y="76199"/>
                </a:lnTo>
                <a:close/>
              </a:path>
              <a:path w="1092200" h="1091564">
                <a:moveTo>
                  <a:pt x="926556" y="76199"/>
                </a:moveTo>
                <a:lnTo>
                  <a:pt x="885667" y="88391"/>
                </a:lnTo>
                <a:lnTo>
                  <a:pt x="854854" y="115823"/>
                </a:lnTo>
                <a:lnTo>
                  <a:pt x="838947" y="155447"/>
                </a:lnTo>
                <a:lnTo>
                  <a:pt x="837791" y="167639"/>
                </a:lnTo>
                <a:lnTo>
                  <a:pt x="838077" y="176783"/>
                </a:lnTo>
                <a:lnTo>
                  <a:pt x="850508" y="216407"/>
                </a:lnTo>
                <a:lnTo>
                  <a:pt x="878765" y="243839"/>
                </a:lnTo>
                <a:lnTo>
                  <a:pt x="919322" y="259079"/>
                </a:lnTo>
                <a:lnTo>
                  <a:pt x="948907" y="259079"/>
                </a:lnTo>
                <a:lnTo>
                  <a:pt x="985498" y="240791"/>
                </a:lnTo>
                <a:lnTo>
                  <a:pt x="1010727" y="207263"/>
                </a:lnTo>
                <a:lnTo>
                  <a:pt x="1020079" y="164591"/>
                </a:lnTo>
                <a:lnTo>
                  <a:pt x="1018284" y="149351"/>
                </a:lnTo>
                <a:lnTo>
                  <a:pt x="1000914" y="112775"/>
                </a:lnTo>
                <a:lnTo>
                  <a:pt x="968906" y="88391"/>
                </a:lnTo>
                <a:lnTo>
                  <a:pt x="926556" y="76199"/>
                </a:lnTo>
                <a:close/>
              </a:path>
              <a:path w="1092200" h="1091564">
                <a:moveTo>
                  <a:pt x="535026" y="0"/>
                </a:moveTo>
                <a:lnTo>
                  <a:pt x="520874" y="3047"/>
                </a:lnTo>
                <a:lnTo>
                  <a:pt x="507369" y="6095"/>
                </a:lnTo>
                <a:lnTo>
                  <a:pt x="494622" y="12191"/>
                </a:lnTo>
                <a:lnTo>
                  <a:pt x="482745" y="21335"/>
                </a:lnTo>
                <a:lnTo>
                  <a:pt x="471848" y="27431"/>
                </a:lnTo>
                <a:lnTo>
                  <a:pt x="462044" y="39623"/>
                </a:lnTo>
                <a:lnTo>
                  <a:pt x="453442" y="48767"/>
                </a:lnTo>
                <a:lnTo>
                  <a:pt x="446155" y="60959"/>
                </a:lnTo>
                <a:lnTo>
                  <a:pt x="440294" y="73151"/>
                </a:lnTo>
                <a:lnTo>
                  <a:pt x="435969" y="88391"/>
                </a:lnTo>
                <a:lnTo>
                  <a:pt x="433293" y="100583"/>
                </a:lnTo>
                <a:lnTo>
                  <a:pt x="432376" y="115823"/>
                </a:lnTo>
                <a:lnTo>
                  <a:pt x="432419" y="118871"/>
                </a:lnTo>
                <a:lnTo>
                  <a:pt x="441097" y="158495"/>
                </a:lnTo>
                <a:lnTo>
                  <a:pt x="454501" y="182879"/>
                </a:lnTo>
                <a:lnTo>
                  <a:pt x="463226" y="195071"/>
                </a:lnTo>
                <a:lnTo>
                  <a:pt x="473181" y="204215"/>
                </a:lnTo>
                <a:lnTo>
                  <a:pt x="484281" y="210311"/>
                </a:lnTo>
                <a:lnTo>
                  <a:pt x="496436" y="219455"/>
                </a:lnTo>
                <a:lnTo>
                  <a:pt x="509559" y="225551"/>
                </a:lnTo>
                <a:lnTo>
                  <a:pt x="523562" y="228599"/>
                </a:lnTo>
                <a:lnTo>
                  <a:pt x="538358" y="231647"/>
                </a:lnTo>
                <a:lnTo>
                  <a:pt x="553858" y="231647"/>
                </a:lnTo>
                <a:lnTo>
                  <a:pt x="593702" y="222503"/>
                </a:lnTo>
                <a:lnTo>
                  <a:pt x="626857" y="198119"/>
                </a:lnTo>
                <a:lnTo>
                  <a:pt x="650642" y="164591"/>
                </a:lnTo>
                <a:lnTo>
                  <a:pt x="662379" y="121919"/>
                </a:lnTo>
                <a:lnTo>
                  <a:pt x="663150" y="106679"/>
                </a:lnTo>
                <a:lnTo>
                  <a:pt x="661271" y="94487"/>
                </a:lnTo>
                <a:lnTo>
                  <a:pt x="657833" y="79247"/>
                </a:lnTo>
                <a:lnTo>
                  <a:pt x="652898" y="67055"/>
                </a:lnTo>
                <a:lnTo>
                  <a:pt x="646529" y="57911"/>
                </a:lnTo>
                <a:lnTo>
                  <a:pt x="638789" y="45719"/>
                </a:lnTo>
                <a:lnTo>
                  <a:pt x="607968" y="18287"/>
                </a:lnTo>
                <a:lnTo>
                  <a:pt x="581714" y="9143"/>
                </a:lnTo>
                <a:lnTo>
                  <a:pt x="567063" y="3047"/>
                </a:lnTo>
                <a:lnTo>
                  <a:pt x="551480" y="3047"/>
                </a:lnTo>
                <a:lnTo>
                  <a:pt x="535026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6" name="object 26"/>
          <p:cNvSpPr/>
          <p:nvPr/>
        </p:nvSpPr>
        <p:spPr>
          <a:xfrm>
            <a:off x="1208529" y="3593680"/>
            <a:ext cx="754682" cy="80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7" name="object 27"/>
          <p:cNvSpPr/>
          <p:nvPr/>
        </p:nvSpPr>
        <p:spPr>
          <a:xfrm>
            <a:off x="2612554" y="4778901"/>
            <a:ext cx="1035844" cy="406301"/>
          </a:xfrm>
          <a:custGeom>
            <a:avLst/>
            <a:gdLst/>
            <a:ahLst/>
            <a:cxnLst/>
            <a:rect l="l" t="t" r="r" b="b"/>
            <a:pathLst>
              <a:path w="1473200" h="577850">
                <a:moveTo>
                  <a:pt x="1472885" y="0"/>
                </a:moveTo>
                <a:lnTo>
                  <a:pt x="1472885" y="444233"/>
                </a:lnTo>
                <a:lnTo>
                  <a:pt x="1472087" y="458908"/>
                </a:lnTo>
                <a:lnTo>
                  <a:pt x="1460796" y="499825"/>
                </a:lnTo>
                <a:lnTo>
                  <a:pt x="1437914" y="534323"/>
                </a:lnTo>
                <a:lnTo>
                  <a:pt x="1405701" y="560144"/>
                </a:lnTo>
                <a:lnTo>
                  <a:pt x="1366417" y="575029"/>
                </a:lnTo>
                <a:lnTo>
                  <a:pt x="1352142" y="577170"/>
                </a:lnTo>
                <a:lnTo>
                  <a:pt x="0" y="577775"/>
                </a:lnTo>
              </a:path>
            </a:pathLst>
          </a:custGeom>
          <a:ln w="63499">
            <a:solidFill>
              <a:srgbClr val="34495E"/>
            </a:solidFill>
            <a:prstDash val="lgDash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8" name="object 28"/>
          <p:cNvSpPr/>
          <p:nvPr/>
        </p:nvSpPr>
        <p:spPr>
          <a:xfrm>
            <a:off x="3588517" y="4605023"/>
            <a:ext cx="125909" cy="112068"/>
          </a:xfrm>
          <a:custGeom>
            <a:avLst/>
            <a:gdLst/>
            <a:ahLst/>
            <a:cxnLst/>
            <a:rect l="l" t="t" r="r" b="b"/>
            <a:pathLst>
              <a:path w="179070" h="159384">
                <a:moveTo>
                  <a:pt x="86352" y="0"/>
                </a:moveTo>
                <a:lnTo>
                  <a:pt x="76736" y="7094"/>
                </a:lnTo>
                <a:lnTo>
                  <a:pt x="39398" y="71864"/>
                </a:lnTo>
                <a:lnTo>
                  <a:pt x="0" y="143919"/>
                </a:lnTo>
                <a:lnTo>
                  <a:pt x="4046" y="154519"/>
                </a:lnTo>
                <a:lnTo>
                  <a:pt x="14861" y="159186"/>
                </a:lnTo>
                <a:lnTo>
                  <a:pt x="89629" y="159186"/>
                </a:lnTo>
                <a:lnTo>
                  <a:pt x="171467" y="157412"/>
                </a:lnTo>
                <a:lnTo>
                  <a:pt x="178619" y="148608"/>
                </a:lnTo>
                <a:lnTo>
                  <a:pt x="177259" y="136908"/>
                </a:lnTo>
                <a:lnTo>
                  <a:pt x="139860" y="71955"/>
                </a:lnTo>
                <a:lnTo>
                  <a:pt x="97681" y="1992"/>
                </a:lnTo>
                <a:lnTo>
                  <a:pt x="8635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9" name="object 29"/>
          <p:cNvSpPr/>
          <p:nvPr/>
        </p:nvSpPr>
        <p:spPr>
          <a:xfrm>
            <a:off x="4582794" y="3749354"/>
            <a:ext cx="1035844" cy="406301"/>
          </a:xfrm>
          <a:custGeom>
            <a:avLst/>
            <a:gdLst/>
            <a:ahLst/>
            <a:cxnLst/>
            <a:rect l="l" t="t" r="r" b="b"/>
            <a:pathLst>
              <a:path w="1473200" h="577850">
                <a:moveTo>
                  <a:pt x="1472915" y="0"/>
                </a:moveTo>
                <a:lnTo>
                  <a:pt x="1472915" y="444245"/>
                </a:lnTo>
                <a:lnTo>
                  <a:pt x="1472118" y="458922"/>
                </a:lnTo>
                <a:lnTo>
                  <a:pt x="1460828" y="499838"/>
                </a:lnTo>
                <a:lnTo>
                  <a:pt x="1437946" y="534332"/>
                </a:lnTo>
                <a:lnTo>
                  <a:pt x="1405732" y="560147"/>
                </a:lnTo>
                <a:lnTo>
                  <a:pt x="1366442" y="575030"/>
                </a:lnTo>
                <a:lnTo>
                  <a:pt x="1352164" y="577172"/>
                </a:lnTo>
                <a:lnTo>
                  <a:pt x="0" y="577778"/>
                </a:lnTo>
              </a:path>
            </a:pathLst>
          </a:custGeom>
          <a:ln w="63499">
            <a:solidFill>
              <a:srgbClr val="5DA0A2"/>
            </a:solidFill>
            <a:prstDash val="lgDash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0" name="object 30"/>
          <p:cNvSpPr/>
          <p:nvPr/>
        </p:nvSpPr>
        <p:spPr>
          <a:xfrm>
            <a:off x="5558759" y="3575488"/>
            <a:ext cx="125909" cy="112068"/>
          </a:xfrm>
          <a:custGeom>
            <a:avLst/>
            <a:gdLst/>
            <a:ahLst/>
            <a:cxnLst/>
            <a:rect l="l" t="t" r="r" b="b"/>
            <a:pathLst>
              <a:path w="179070" h="159385">
                <a:moveTo>
                  <a:pt x="86379" y="0"/>
                </a:moveTo>
                <a:lnTo>
                  <a:pt x="76763" y="7094"/>
                </a:lnTo>
                <a:lnTo>
                  <a:pt x="39425" y="71864"/>
                </a:lnTo>
                <a:lnTo>
                  <a:pt x="0" y="143937"/>
                </a:lnTo>
                <a:lnTo>
                  <a:pt x="4069" y="154527"/>
                </a:lnTo>
                <a:lnTo>
                  <a:pt x="14888" y="159189"/>
                </a:lnTo>
                <a:lnTo>
                  <a:pt x="89625" y="159189"/>
                </a:lnTo>
                <a:lnTo>
                  <a:pt x="171496" y="157406"/>
                </a:lnTo>
                <a:lnTo>
                  <a:pt x="178633" y="148601"/>
                </a:lnTo>
                <a:lnTo>
                  <a:pt x="177255" y="136908"/>
                </a:lnTo>
                <a:lnTo>
                  <a:pt x="139856" y="71955"/>
                </a:lnTo>
                <a:lnTo>
                  <a:pt x="97708" y="1992"/>
                </a:lnTo>
                <a:lnTo>
                  <a:pt x="86379" y="0"/>
                </a:lnTo>
                <a:close/>
              </a:path>
            </a:pathLst>
          </a:custGeom>
          <a:solidFill>
            <a:srgbClr val="5DA0A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1" name="object 31"/>
          <p:cNvSpPr/>
          <p:nvPr/>
        </p:nvSpPr>
        <p:spPr>
          <a:xfrm>
            <a:off x="6510856" y="2783383"/>
            <a:ext cx="1035844" cy="406301"/>
          </a:xfrm>
          <a:custGeom>
            <a:avLst/>
            <a:gdLst/>
            <a:ahLst/>
            <a:cxnLst/>
            <a:rect l="l" t="t" r="r" b="b"/>
            <a:pathLst>
              <a:path w="1473200" h="577850">
                <a:moveTo>
                  <a:pt x="1472885" y="0"/>
                </a:moveTo>
                <a:lnTo>
                  <a:pt x="1472885" y="444245"/>
                </a:lnTo>
                <a:lnTo>
                  <a:pt x="1472087" y="458923"/>
                </a:lnTo>
                <a:lnTo>
                  <a:pt x="1460795" y="499844"/>
                </a:lnTo>
                <a:lnTo>
                  <a:pt x="1437912" y="534340"/>
                </a:lnTo>
                <a:lnTo>
                  <a:pt x="1405697" y="560155"/>
                </a:lnTo>
                <a:lnTo>
                  <a:pt x="1366411" y="575035"/>
                </a:lnTo>
                <a:lnTo>
                  <a:pt x="1352135" y="577174"/>
                </a:lnTo>
                <a:lnTo>
                  <a:pt x="0" y="577778"/>
                </a:lnTo>
              </a:path>
            </a:pathLst>
          </a:custGeom>
          <a:ln w="63499">
            <a:solidFill>
              <a:srgbClr val="AACFD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2" name="object 32"/>
          <p:cNvSpPr/>
          <p:nvPr/>
        </p:nvSpPr>
        <p:spPr>
          <a:xfrm>
            <a:off x="7486800" y="2609519"/>
            <a:ext cx="125909" cy="112068"/>
          </a:xfrm>
          <a:custGeom>
            <a:avLst/>
            <a:gdLst/>
            <a:ahLst/>
            <a:cxnLst/>
            <a:rect l="l" t="t" r="r" b="b"/>
            <a:pathLst>
              <a:path w="179070" h="159385">
                <a:moveTo>
                  <a:pt x="86372" y="0"/>
                </a:moveTo>
                <a:lnTo>
                  <a:pt x="76763" y="7092"/>
                </a:lnTo>
                <a:lnTo>
                  <a:pt x="39425" y="71862"/>
                </a:lnTo>
                <a:lnTo>
                  <a:pt x="0" y="143951"/>
                </a:lnTo>
                <a:lnTo>
                  <a:pt x="4081" y="154531"/>
                </a:lnTo>
                <a:lnTo>
                  <a:pt x="14919" y="159187"/>
                </a:lnTo>
                <a:lnTo>
                  <a:pt x="89656" y="159187"/>
                </a:lnTo>
                <a:lnTo>
                  <a:pt x="171495" y="157412"/>
                </a:lnTo>
                <a:lnTo>
                  <a:pt x="178646" y="148606"/>
                </a:lnTo>
                <a:lnTo>
                  <a:pt x="177286" y="136906"/>
                </a:lnTo>
                <a:lnTo>
                  <a:pt x="139887" y="71953"/>
                </a:lnTo>
                <a:lnTo>
                  <a:pt x="97707" y="1980"/>
                </a:lnTo>
                <a:lnTo>
                  <a:pt x="86372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599"/>
                </a:moveTo>
                <a:lnTo>
                  <a:pt x="13004800" y="9753599"/>
                </a:lnTo>
              </a:path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599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xmlns="" val="32256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2"/>
          <p:cNvSpPr/>
          <p:nvPr/>
        </p:nvSpPr>
        <p:spPr>
          <a:xfrm>
            <a:off x="674141" y="5748289"/>
            <a:ext cx="632647" cy="462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5" name="object 3"/>
          <p:cNvSpPr/>
          <p:nvPr/>
        </p:nvSpPr>
        <p:spPr>
          <a:xfrm>
            <a:off x="3701730" y="182830"/>
            <a:ext cx="5442645" cy="456754"/>
          </a:xfrm>
          <a:custGeom>
            <a:avLst/>
            <a:gdLst/>
            <a:ahLst/>
            <a:cxnLst/>
            <a:rect l="l" t="t" r="r" b="b"/>
            <a:pathLst>
              <a:path w="7740650" h="649605">
                <a:moveTo>
                  <a:pt x="7740142" y="0"/>
                </a:moveTo>
                <a:lnTo>
                  <a:pt x="324611" y="0"/>
                </a:lnTo>
                <a:lnTo>
                  <a:pt x="297988" y="1076"/>
                </a:lnTo>
                <a:lnTo>
                  <a:pt x="246602" y="9435"/>
                </a:lnTo>
                <a:lnTo>
                  <a:pt x="198256" y="25513"/>
                </a:lnTo>
                <a:lnTo>
                  <a:pt x="153617" y="48641"/>
                </a:lnTo>
                <a:lnTo>
                  <a:pt x="113355" y="78151"/>
                </a:lnTo>
                <a:lnTo>
                  <a:pt x="78138" y="113373"/>
                </a:lnTo>
                <a:lnTo>
                  <a:pt x="48633" y="153639"/>
                </a:lnTo>
                <a:lnTo>
                  <a:pt x="25508" y="198281"/>
                </a:lnTo>
                <a:lnTo>
                  <a:pt x="9433" y="246630"/>
                </a:lnTo>
                <a:lnTo>
                  <a:pt x="1076" y="298018"/>
                </a:lnTo>
                <a:lnTo>
                  <a:pt x="0" y="324642"/>
                </a:lnTo>
                <a:lnTo>
                  <a:pt x="1076" y="351266"/>
                </a:lnTo>
                <a:lnTo>
                  <a:pt x="9433" y="402652"/>
                </a:lnTo>
                <a:lnTo>
                  <a:pt x="25508" y="450998"/>
                </a:lnTo>
                <a:lnTo>
                  <a:pt x="48633" y="495636"/>
                </a:lnTo>
                <a:lnTo>
                  <a:pt x="78138" y="535898"/>
                </a:lnTo>
                <a:lnTo>
                  <a:pt x="113355" y="571116"/>
                </a:lnTo>
                <a:lnTo>
                  <a:pt x="153617" y="600621"/>
                </a:lnTo>
                <a:lnTo>
                  <a:pt x="198256" y="623745"/>
                </a:lnTo>
                <a:lnTo>
                  <a:pt x="246602" y="639820"/>
                </a:lnTo>
                <a:lnTo>
                  <a:pt x="297988" y="648178"/>
                </a:lnTo>
                <a:lnTo>
                  <a:pt x="324611" y="649254"/>
                </a:lnTo>
                <a:lnTo>
                  <a:pt x="7740142" y="649254"/>
                </a:lnTo>
                <a:lnTo>
                  <a:pt x="7740142" y="0"/>
                </a:lnTo>
              </a:path>
            </a:pathLst>
          </a:custGeom>
          <a:solidFill>
            <a:srgbClr val="5DA0A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6" name="object 4"/>
          <p:cNvSpPr txBox="1"/>
          <p:nvPr/>
        </p:nvSpPr>
        <p:spPr>
          <a:xfrm>
            <a:off x="3875484" y="321487"/>
            <a:ext cx="5174930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es-CO" sz="1687" b="1" spc="-32" dirty="0">
                <a:solidFill>
                  <a:srgbClr val="FFFFFF"/>
                </a:solidFill>
                <a:latin typeface="Calibri"/>
                <a:cs typeface="Calibri"/>
              </a:rPr>
              <a:t>LOS INSTRUMENTOS  </a:t>
            </a:r>
            <a:endParaRPr sz="1687" b="1" dirty="0">
              <a:latin typeface="Calibri"/>
              <a:cs typeface="Calibri"/>
            </a:endParaRPr>
          </a:p>
        </p:txBody>
      </p:sp>
      <p:sp>
        <p:nvSpPr>
          <p:cNvPr id="87" name="object 5"/>
          <p:cNvSpPr txBox="1"/>
          <p:nvPr/>
        </p:nvSpPr>
        <p:spPr>
          <a:xfrm>
            <a:off x="2857321" y="1080698"/>
            <a:ext cx="5572571" cy="746551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L="161029" marR="289043"/>
            <a:r>
              <a:rPr lang="es-ES" sz="1687" b="1" dirty="0"/>
              <a:t>Instrumento de Auto-Valoración de la Oferta de Valor  de las ONG - OSC </a:t>
            </a:r>
            <a:endParaRPr lang="es-CO" sz="1687" dirty="0"/>
          </a:p>
          <a:p>
            <a:pPr marL="161029" marR="289043"/>
            <a:endParaRPr sz="1477" dirty="0">
              <a:latin typeface="Calibri"/>
              <a:cs typeface="Calibri"/>
            </a:endParaRPr>
          </a:p>
        </p:txBody>
      </p:sp>
      <p:sp>
        <p:nvSpPr>
          <p:cNvPr id="88" name="object 6"/>
          <p:cNvSpPr txBox="1"/>
          <p:nvPr/>
        </p:nvSpPr>
        <p:spPr>
          <a:xfrm>
            <a:off x="2857321" y="1966767"/>
            <a:ext cx="5572571" cy="746551"/>
          </a:xfrm>
          <a:prstGeom prst="rect">
            <a:avLst/>
          </a:prstGeom>
          <a:solidFill>
            <a:srgbClr val="F4F7F7"/>
          </a:solidFill>
        </p:spPr>
        <p:txBody>
          <a:bodyPr vert="horz" wrap="square" lIns="0" tIns="0" rIns="0" bIns="0" rtlCol="0">
            <a:spAutoFit/>
          </a:bodyPr>
          <a:lstStyle/>
          <a:p>
            <a:pPr marL="161029" marR="169503">
              <a:tabLst>
                <a:tab pos="702986" algn="l"/>
              </a:tabLst>
            </a:pPr>
            <a:r>
              <a:rPr lang="es-ES" sz="1687" b="1" dirty="0"/>
              <a:t>Instrumento para la construcción y administración del  Plan de Mejoramiento </a:t>
            </a:r>
            <a:endParaRPr lang="es-CO" sz="1687" dirty="0"/>
          </a:p>
          <a:p>
            <a:pPr marL="161029" marR="169503">
              <a:tabLst>
                <a:tab pos="702986" algn="l"/>
              </a:tabLst>
            </a:pPr>
            <a:endParaRPr sz="1477" dirty="0">
              <a:latin typeface="Calibri"/>
              <a:cs typeface="Calibri"/>
            </a:endParaRPr>
          </a:p>
        </p:txBody>
      </p:sp>
      <p:sp>
        <p:nvSpPr>
          <p:cNvPr id="89" name="object 7"/>
          <p:cNvSpPr txBox="1"/>
          <p:nvPr/>
        </p:nvSpPr>
        <p:spPr>
          <a:xfrm>
            <a:off x="2857321" y="2866580"/>
            <a:ext cx="5572571" cy="1006173"/>
          </a:xfrm>
          <a:prstGeom prst="rect">
            <a:avLst/>
          </a:prstGeom>
          <a:solidFill>
            <a:srgbClr val="AACFD0"/>
          </a:solidFill>
        </p:spPr>
        <p:txBody>
          <a:bodyPr vert="horz" wrap="square" lIns="0" tIns="0" rIns="0" bIns="0" rtlCol="0">
            <a:spAutoFit/>
          </a:bodyPr>
          <a:lstStyle/>
          <a:p>
            <a:pPr marL="161029" marR="542849"/>
            <a:r>
              <a:rPr lang="es-ES" sz="1687" b="1" dirty="0"/>
              <a:t>Instrumento de Valoración de los resultados del Proceso de Acreditación,  aplicado por los PARES</a:t>
            </a:r>
            <a:endParaRPr lang="es-CO" sz="1687" dirty="0"/>
          </a:p>
          <a:p>
            <a:pPr marL="161029" marR="542849"/>
            <a:endParaRPr sz="1477" dirty="0">
              <a:latin typeface="Calibri"/>
              <a:cs typeface="Calibri"/>
            </a:endParaRPr>
          </a:p>
        </p:txBody>
      </p:sp>
      <p:sp>
        <p:nvSpPr>
          <p:cNvPr id="90" name="object 8"/>
          <p:cNvSpPr txBox="1"/>
          <p:nvPr/>
        </p:nvSpPr>
        <p:spPr>
          <a:xfrm>
            <a:off x="2857321" y="3752896"/>
            <a:ext cx="5572571" cy="486928"/>
          </a:xfrm>
          <a:prstGeom prst="rect">
            <a:avLst/>
          </a:prstGeom>
          <a:solidFill>
            <a:srgbClr val="5DA0A2"/>
          </a:solidFill>
        </p:spPr>
        <p:txBody>
          <a:bodyPr vert="horz" wrap="square" lIns="0" tIns="0" rIns="0" bIns="0" rtlCol="0">
            <a:spAutoFit/>
          </a:bodyPr>
          <a:lstStyle/>
          <a:p>
            <a:pPr marL="161029"/>
            <a:r>
              <a:rPr lang="es-CO" sz="1687" b="1" spc="53" dirty="0">
                <a:latin typeface="Calibri"/>
                <a:cs typeface="Calibri"/>
              </a:rPr>
              <a:t>Reconocimiento Social - </a:t>
            </a:r>
            <a:r>
              <a:rPr sz="1687" b="1" spc="53" dirty="0" err="1">
                <a:latin typeface="Calibri"/>
                <a:cs typeface="Calibri"/>
              </a:rPr>
              <a:t>A</a:t>
            </a:r>
            <a:r>
              <a:rPr sz="1687" b="1" spc="-7" dirty="0" err="1">
                <a:latin typeface="Calibri"/>
                <a:cs typeface="Calibri"/>
              </a:rPr>
              <a:t>c</a:t>
            </a:r>
            <a:r>
              <a:rPr sz="1687" b="1" spc="-28" dirty="0" err="1">
                <a:latin typeface="Calibri"/>
                <a:cs typeface="Calibri"/>
              </a:rPr>
              <a:t>r</a:t>
            </a:r>
            <a:r>
              <a:rPr sz="1687" b="1" spc="4" dirty="0" err="1">
                <a:latin typeface="Calibri"/>
                <a:cs typeface="Calibri"/>
              </a:rPr>
              <a:t>editación</a:t>
            </a:r>
            <a:endParaRPr lang="es-ES_tradnl" sz="1477" b="1" spc="39" dirty="0">
              <a:solidFill>
                <a:srgbClr val="34495E"/>
              </a:solidFill>
              <a:latin typeface="Calibri"/>
              <a:cs typeface="Calibri"/>
            </a:endParaRPr>
          </a:p>
          <a:p>
            <a:pPr marL="161029"/>
            <a:endParaRPr sz="1477" dirty="0">
              <a:latin typeface="Calibri"/>
              <a:cs typeface="Calibri"/>
            </a:endParaRPr>
          </a:p>
        </p:txBody>
      </p:sp>
      <p:sp>
        <p:nvSpPr>
          <p:cNvPr id="92" name="object 10"/>
          <p:cNvSpPr/>
          <p:nvPr/>
        </p:nvSpPr>
        <p:spPr>
          <a:xfrm>
            <a:off x="1700283" y="1501795"/>
            <a:ext cx="116086" cy="143768"/>
          </a:xfrm>
          <a:custGeom>
            <a:avLst/>
            <a:gdLst/>
            <a:ahLst/>
            <a:cxnLst/>
            <a:rect l="l" t="t" r="r" b="b"/>
            <a:pathLst>
              <a:path w="165100" h="204469">
                <a:moveTo>
                  <a:pt x="81440" y="0"/>
                </a:moveTo>
                <a:lnTo>
                  <a:pt x="41587" y="12818"/>
                </a:lnTo>
                <a:lnTo>
                  <a:pt x="16940" y="45527"/>
                </a:lnTo>
                <a:lnTo>
                  <a:pt x="13438" y="74466"/>
                </a:lnTo>
                <a:lnTo>
                  <a:pt x="13798" y="87916"/>
                </a:lnTo>
                <a:lnTo>
                  <a:pt x="7806" y="92295"/>
                </a:lnTo>
                <a:lnTo>
                  <a:pt x="0" y="98738"/>
                </a:lnTo>
                <a:lnTo>
                  <a:pt x="2911" y="123076"/>
                </a:lnTo>
                <a:lnTo>
                  <a:pt x="7728" y="135546"/>
                </a:lnTo>
                <a:lnTo>
                  <a:pt x="12814" y="139990"/>
                </a:lnTo>
                <a:lnTo>
                  <a:pt x="16531" y="140250"/>
                </a:lnTo>
                <a:lnTo>
                  <a:pt x="22514" y="154651"/>
                </a:lnTo>
                <a:lnTo>
                  <a:pt x="60905" y="196871"/>
                </a:lnTo>
                <a:lnTo>
                  <a:pt x="84320" y="204368"/>
                </a:lnTo>
                <a:lnTo>
                  <a:pt x="89524" y="203391"/>
                </a:lnTo>
                <a:lnTo>
                  <a:pt x="125228" y="179383"/>
                </a:lnTo>
                <a:lnTo>
                  <a:pt x="144945" y="150170"/>
                </a:lnTo>
                <a:lnTo>
                  <a:pt x="148730" y="145521"/>
                </a:lnTo>
                <a:lnTo>
                  <a:pt x="154108" y="141992"/>
                </a:lnTo>
                <a:lnTo>
                  <a:pt x="159878" y="136089"/>
                </a:lnTo>
                <a:lnTo>
                  <a:pt x="164842" y="124316"/>
                </a:lnTo>
                <a:lnTo>
                  <a:pt x="164219" y="102965"/>
                </a:lnTo>
                <a:lnTo>
                  <a:pt x="158597" y="94908"/>
                </a:lnTo>
                <a:lnTo>
                  <a:pt x="153431" y="93878"/>
                </a:lnTo>
                <a:lnTo>
                  <a:pt x="151961" y="93878"/>
                </a:lnTo>
                <a:lnTo>
                  <a:pt x="152449" y="80834"/>
                </a:lnTo>
                <a:lnTo>
                  <a:pt x="147025" y="40632"/>
                </a:lnTo>
                <a:lnTo>
                  <a:pt x="119997" y="9938"/>
                </a:lnTo>
                <a:lnTo>
                  <a:pt x="93612" y="601"/>
                </a:lnTo>
                <a:lnTo>
                  <a:pt x="81440" y="0"/>
                </a:lnTo>
                <a:close/>
              </a:path>
              <a:path w="165100" h="204469">
                <a:moveTo>
                  <a:pt x="153028" y="93798"/>
                </a:moveTo>
                <a:lnTo>
                  <a:pt x="151961" y="93878"/>
                </a:lnTo>
                <a:lnTo>
                  <a:pt x="153431" y="93878"/>
                </a:lnTo>
                <a:lnTo>
                  <a:pt x="153028" y="93798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3" name="object 11"/>
          <p:cNvSpPr/>
          <p:nvPr/>
        </p:nvSpPr>
        <p:spPr>
          <a:xfrm>
            <a:off x="1799816" y="1137916"/>
            <a:ext cx="438894" cy="288875"/>
          </a:xfrm>
          <a:custGeom>
            <a:avLst/>
            <a:gdLst/>
            <a:ahLst/>
            <a:cxnLst/>
            <a:rect l="l" t="t" r="r" b="b"/>
            <a:pathLst>
              <a:path w="624205" h="410844">
                <a:moveTo>
                  <a:pt x="312072" y="0"/>
                </a:moveTo>
                <a:lnTo>
                  <a:pt x="261441" y="2686"/>
                </a:lnTo>
                <a:lnTo>
                  <a:pt x="213415" y="10463"/>
                </a:lnTo>
                <a:lnTo>
                  <a:pt x="168636" y="22908"/>
                </a:lnTo>
                <a:lnTo>
                  <a:pt x="127745" y="39598"/>
                </a:lnTo>
                <a:lnTo>
                  <a:pt x="91385" y="60110"/>
                </a:lnTo>
                <a:lnTo>
                  <a:pt x="60198" y="84020"/>
                </a:lnTo>
                <a:lnTo>
                  <a:pt x="24517" y="125334"/>
                </a:lnTo>
                <a:lnTo>
                  <a:pt x="4083" y="171915"/>
                </a:lnTo>
                <a:lnTo>
                  <a:pt x="0" y="205191"/>
                </a:lnTo>
                <a:lnTo>
                  <a:pt x="1034" y="222016"/>
                </a:lnTo>
                <a:lnTo>
                  <a:pt x="15905" y="270036"/>
                </a:lnTo>
                <a:lnTo>
                  <a:pt x="46744" y="313264"/>
                </a:lnTo>
                <a:lnTo>
                  <a:pt x="75105" y="338715"/>
                </a:lnTo>
                <a:lnTo>
                  <a:pt x="108959" y="360979"/>
                </a:lnTo>
                <a:lnTo>
                  <a:pt x="147664" y="379633"/>
                </a:lnTo>
                <a:lnTo>
                  <a:pt x="190579" y="394253"/>
                </a:lnTo>
                <a:lnTo>
                  <a:pt x="237062" y="404417"/>
                </a:lnTo>
                <a:lnTo>
                  <a:pt x="286471" y="409702"/>
                </a:lnTo>
                <a:lnTo>
                  <a:pt x="312072" y="410382"/>
                </a:lnTo>
                <a:lnTo>
                  <a:pt x="319110" y="410382"/>
                </a:lnTo>
                <a:lnTo>
                  <a:pt x="368762" y="407051"/>
                </a:lnTo>
                <a:lnTo>
                  <a:pt x="415799" y="398825"/>
                </a:lnTo>
                <a:lnTo>
                  <a:pt x="459606" y="386110"/>
                </a:lnTo>
                <a:lnTo>
                  <a:pt x="499568" y="369308"/>
                </a:lnTo>
                <a:lnTo>
                  <a:pt x="535069" y="348824"/>
                </a:lnTo>
                <a:lnTo>
                  <a:pt x="565495" y="325062"/>
                </a:lnTo>
                <a:lnTo>
                  <a:pt x="600272" y="284156"/>
                </a:lnTo>
                <a:lnTo>
                  <a:pt x="620169" y="238147"/>
                </a:lnTo>
                <a:lnTo>
                  <a:pt x="624141" y="205313"/>
                </a:lnTo>
                <a:lnTo>
                  <a:pt x="623108" y="188450"/>
                </a:lnTo>
                <a:lnTo>
                  <a:pt x="608239" y="140346"/>
                </a:lnTo>
                <a:lnTo>
                  <a:pt x="577410" y="97084"/>
                </a:lnTo>
                <a:lnTo>
                  <a:pt x="549054" y="71625"/>
                </a:lnTo>
                <a:lnTo>
                  <a:pt x="515204" y="49363"/>
                </a:lnTo>
                <a:lnTo>
                  <a:pt x="476501" y="30718"/>
                </a:lnTo>
                <a:lnTo>
                  <a:pt x="433585" y="16109"/>
                </a:lnTo>
                <a:lnTo>
                  <a:pt x="387098" y="5956"/>
                </a:lnTo>
                <a:lnTo>
                  <a:pt x="337680" y="679"/>
                </a:lnTo>
                <a:lnTo>
                  <a:pt x="31207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4" name="object 12"/>
          <p:cNvSpPr/>
          <p:nvPr/>
        </p:nvSpPr>
        <p:spPr>
          <a:xfrm>
            <a:off x="1989760" y="1460315"/>
            <a:ext cx="59382" cy="57150"/>
          </a:xfrm>
          <a:custGeom>
            <a:avLst/>
            <a:gdLst/>
            <a:ahLst/>
            <a:cxnLst/>
            <a:rect l="l" t="t" r="r" b="b"/>
            <a:pathLst>
              <a:path w="84455" h="81280">
                <a:moveTo>
                  <a:pt x="28908" y="0"/>
                </a:moveTo>
                <a:lnTo>
                  <a:pt x="17236" y="6209"/>
                </a:lnTo>
                <a:lnTo>
                  <a:pt x="8045" y="16050"/>
                </a:lnTo>
                <a:lnTo>
                  <a:pt x="2058" y="29033"/>
                </a:lnTo>
                <a:lnTo>
                  <a:pt x="0" y="44669"/>
                </a:lnTo>
                <a:lnTo>
                  <a:pt x="3300" y="56691"/>
                </a:lnTo>
                <a:lnTo>
                  <a:pt x="10328" y="66972"/>
                </a:lnTo>
                <a:lnTo>
                  <a:pt x="20907" y="74891"/>
                </a:lnTo>
                <a:lnTo>
                  <a:pt x="34862" y="79824"/>
                </a:lnTo>
                <a:lnTo>
                  <a:pt x="52019" y="81152"/>
                </a:lnTo>
                <a:lnTo>
                  <a:pt x="64822" y="75614"/>
                </a:lnTo>
                <a:lnTo>
                  <a:pt x="75002" y="66371"/>
                </a:lnTo>
                <a:lnTo>
                  <a:pt x="81724" y="54270"/>
                </a:lnTo>
                <a:lnTo>
                  <a:pt x="84150" y="40156"/>
                </a:lnTo>
                <a:lnTo>
                  <a:pt x="83544" y="33074"/>
                </a:lnTo>
                <a:lnTo>
                  <a:pt x="46763" y="807"/>
                </a:lnTo>
                <a:lnTo>
                  <a:pt x="28908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5" name="object 13"/>
          <p:cNvSpPr/>
          <p:nvPr/>
        </p:nvSpPr>
        <p:spPr>
          <a:xfrm>
            <a:off x="1796957" y="1398144"/>
            <a:ext cx="59382" cy="57150"/>
          </a:xfrm>
          <a:custGeom>
            <a:avLst/>
            <a:gdLst/>
            <a:ahLst/>
            <a:cxnLst/>
            <a:rect l="l" t="t" r="r" b="b"/>
            <a:pathLst>
              <a:path w="84455" h="81280">
                <a:moveTo>
                  <a:pt x="28990" y="0"/>
                </a:moveTo>
                <a:lnTo>
                  <a:pt x="17290" y="6185"/>
                </a:lnTo>
                <a:lnTo>
                  <a:pt x="8074" y="16006"/>
                </a:lnTo>
                <a:lnTo>
                  <a:pt x="2068" y="28968"/>
                </a:lnTo>
                <a:lnTo>
                  <a:pt x="0" y="44578"/>
                </a:lnTo>
                <a:lnTo>
                  <a:pt x="3286" y="56617"/>
                </a:lnTo>
                <a:lnTo>
                  <a:pt x="10306" y="66901"/>
                </a:lnTo>
                <a:lnTo>
                  <a:pt x="20883" y="74815"/>
                </a:lnTo>
                <a:lnTo>
                  <a:pt x="34840" y="79744"/>
                </a:lnTo>
                <a:lnTo>
                  <a:pt x="52001" y="81074"/>
                </a:lnTo>
                <a:lnTo>
                  <a:pt x="64824" y="75563"/>
                </a:lnTo>
                <a:lnTo>
                  <a:pt x="75011" y="66344"/>
                </a:lnTo>
                <a:lnTo>
                  <a:pt x="81732" y="54252"/>
                </a:lnTo>
                <a:lnTo>
                  <a:pt x="84157" y="40123"/>
                </a:lnTo>
                <a:lnTo>
                  <a:pt x="83569" y="33148"/>
                </a:lnTo>
                <a:lnTo>
                  <a:pt x="46854" y="821"/>
                </a:lnTo>
                <a:lnTo>
                  <a:pt x="2899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6" name="object 14"/>
          <p:cNvSpPr/>
          <p:nvPr/>
        </p:nvSpPr>
        <p:spPr>
          <a:xfrm>
            <a:off x="2269211" y="1453184"/>
            <a:ext cx="28575" cy="27236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9884" y="0"/>
                </a:moveTo>
                <a:lnTo>
                  <a:pt x="2063" y="9418"/>
                </a:lnTo>
                <a:lnTo>
                  <a:pt x="0" y="25966"/>
                </a:lnTo>
                <a:lnTo>
                  <a:pt x="8569" y="35330"/>
                </a:lnTo>
                <a:lnTo>
                  <a:pt x="23919" y="38636"/>
                </a:lnTo>
                <a:lnTo>
                  <a:pt x="35548" y="31436"/>
                </a:lnTo>
                <a:lnTo>
                  <a:pt x="40194" y="18386"/>
                </a:lnTo>
                <a:lnTo>
                  <a:pt x="40194" y="18228"/>
                </a:lnTo>
                <a:lnTo>
                  <a:pt x="36933" y="7849"/>
                </a:lnTo>
                <a:lnTo>
                  <a:pt x="26993" y="1072"/>
                </a:lnTo>
                <a:lnTo>
                  <a:pt x="9884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7" name="object 15"/>
          <p:cNvSpPr/>
          <p:nvPr/>
        </p:nvSpPr>
        <p:spPr>
          <a:xfrm>
            <a:off x="1768589" y="1454576"/>
            <a:ext cx="28575" cy="27236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9783" y="0"/>
                </a:moveTo>
                <a:lnTo>
                  <a:pt x="2013" y="9443"/>
                </a:lnTo>
                <a:lnTo>
                  <a:pt x="0" y="25999"/>
                </a:lnTo>
                <a:lnTo>
                  <a:pt x="8555" y="35359"/>
                </a:lnTo>
                <a:lnTo>
                  <a:pt x="23938" y="38656"/>
                </a:lnTo>
                <a:lnTo>
                  <a:pt x="35505" y="31406"/>
                </a:lnTo>
                <a:lnTo>
                  <a:pt x="40111" y="18296"/>
                </a:lnTo>
                <a:lnTo>
                  <a:pt x="40111" y="18144"/>
                </a:lnTo>
                <a:lnTo>
                  <a:pt x="36867" y="7819"/>
                </a:lnTo>
                <a:lnTo>
                  <a:pt x="26939" y="1056"/>
                </a:lnTo>
                <a:lnTo>
                  <a:pt x="9783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8" name="object 16"/>
          <p:cNvSpPr/>
          <p:nvPr/>
        </p:nvSpPr>
        <p:spPr>
          <a:xfrm>
            <a:off x="2005670" y="1535679"/>
            <a:ext cx="28575" cy="27236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9847" y="0"/>
                </a:moveTo>
                <a:lnTo>
                  <a:pt x="2043" y="9428"/>
                </a:lnTo>
                <a:lnTo>
                  <a:pt x="0" y="25965"/>
                </a:lnTo>
                <a:lnTo>
                  <a:pt x="8558" y="35327"/>
                </a:lnTo>
                <a:lnTo>
                  <a:pt x="23919" y="38621"/>
                </a:lnTo>
                <a:lnTo>
                  <a:pt x="35518" y="31406"/>
                </a:lnTo>
                <a:lnTo>
                  <a:pt x="40162" y="18317"/>
                </a:lnTo>
                <a:lnTo>
                  <a:pt x="40161" y="18186"/>
                </a:lnTo>
                <a:lnTo>
                  <a:pt x="36904" y="7850"/>
                </a:lnTo>
                <a:lnTo>
                  <a:pt x="26958" y="1074"/>
                </a:lnTo>
                <a:lnTo>
                  <a:pt x="9847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9" name="object 17"/>
          <p:cNvSpPr/>
          <p:nvPr/>
        </p:nvSpPr>
        <p:spPr>
          <a:xfrm>
            <a:off x="1645292" y="1654471"/>
            <a:ext cx="227261" cy="94208"/>
          </a:xfrm>
          <a:custGeom>
            <a:avLst/>
            <a:gdLst/>
            <a:ahLst/>
            <a:cxnLst/>
            <a:rect l="l" t="t" r="r" b="b"/>
            <a:pathLst>
              <a:path w="323214" h="133985">
                <a:moveTo>
                  <a:pt x="111183" y="3725"/>
                </a:moveTo>
                <a:lnTo>
                  <a:pt x="74160" y="13185"/>
                </a:lnTo>
                <a:lnTo>
                  <a:pt x="35599" y="29080"/>
                </a:lnTo>
                <a:lnTo>
                  <a:pt x="30943" y="31272"/>
                </a:lnTo>
                <a:lnTo>
                  <a:pt x="30492" y="31394"/>
                </a:lnTo>
                <a:lnTo>
                  <a:pt x="16608" y="49316"/>
                </a:lnTo>
                <a:lnTo>
                  <a:pt x="13299" y="59569"/>
                </a:lnTo>
                <a:lnTo>
                  <a:pt x="9148" y="72583"/>
                </a:lnTo>
                <a:lnTo>
                  <a:pt x="4971" y="86141"/>
                </a:lnTo>
                <a:lnTo>
                  <a:pt x="1582" y="98029"/>
                </a:lnTo>
                <a:lnTo>
                  <a:pt x="929" y="100248"/>
                </a:lnTo>
                <a:lnTo>
                  <a:pt x="536" y="101803"/>
                </a:lnTo>
                <a:lnTo>
                  <a:pt x="249" y="103174"/>
                </a:lnTo>
                <a:lnTo>
                  <a:pt x="155" y="104424"/>
                </a:lnTo>
                <a:lnTo>
                  <a:pt x="0" y="105857"/>
                </a:lnTo>
                <a:lnTo>
                  <a:pt x="0" y="107228"/>
                </a:lnTo>
                <a:lnTo>
                  <a:pt x="3752" y="120757"/>
                </a:lnTo>
                <a:lnTo>
                  <a:pt x="13589" y="130238"/>
                </a:lnTo>
                <a:lnTo>
                  <a:pt x="296238" y="133532"/>
                </a:lnTo>
                <a:lnTo>
                  <a:pt x="309821" y="129782"/>
                </a:lnTo>
                <a:lnTo>
                  <a:pt x="319333" y="119969"/>
                </a:lnTo>
                <a:lnTo>
                  <a:pt x="322636" y="105857"/>
                </a:lnTo>
                <a:lnTo>
                  <a:pt x="322481" y="104424"/>
                </a:lnTo>
                <a:lnTo>
                  <a:pt x="322338" y="103174"/>
                </a:lnTo>
                <a:lnTo>
                  <a:pt x="322100" y="101681"/>
                </a:lnTo>
                <a:lnTo>
                  <a:pt x="321813" y="100248"/>
                </a:lnTo>
                <a:lnTo>
                  <a:pt x="321265" y="98846"/>
                </a:lnTo>
                <a:lnTo>
                  <a:pt x="319257" y="91805"/>
                </a:lnTo>
                <a:lnTo>
                  <a:pt x="141040" y="91805"/>
                </a:lnTo>
                <a:lnTo>
                  <a:pt x="138556" y="85053"/>
                </a:lnTo>
                <a:lnTo>
                  <a:pt x="124101" y="43330"/>
                </a:lnTo>
                <a:lnTo>
                  <a:pt x="114362" y="13967"/>
                </a:lnTo>
                <a:lnTo>
                  <a:pt x="111183" y="3725"/>
                </a:lnTo>
                <a:close/>
              </a:path>
              <a:path w="323214" h="133985">
                <a:moveTo>
                  <a:pt x="140023" y="5407"/>
                </a:moveTo>
                <a:lnTo>
                  <a:pt x="141625" y="20330"/>
                </a:lnTo>
                <a:lnTo>
                  <a:pt x="142411" y="21945"/>
                </a:lnTo>
                <a:lnTo>
                  <a:pt x="143088" y="23774"/>
                </a:lnTo>
                <a:lnTo>
                  <a:pt x="144078" y="25450"/>
                </a:lnTo>
                <a:lnTo>
                  <a:pt x="141040" y="91805"/>
                </a:lnTo>
                <a:lnTo>
                  <a:pt x="319257" y="91805"/>
                </a:lnTo>
                <a:lnTo>
                  <a:pt x="318156" y="87947"/>
                </a:lnTo>
                <a:lnTo>
                  <a:pt x="183000" y="87947"/>
                </a:lnTo>
                <a:lnTo>
                  <a:pt x="178521" y="25450"/>
                </a:lnTo>
                <a:lnTo>
                  <a:pt x="179511" y="23896"/>
                </a:lnTo>
                <a:lnTo>
                  <a:pt x="180331" y="22067"/>
                </a:lnTo>
                <a:lnTo>
                  <a:pt x="181011" y="20330"/>
                </a:lnTo>
                <a:lnTo>
                  <a:pt x="186513" y="9430"/>
                </a:lnTo>
                <a:lnTo>
                  <a:pt x="168189" y="9430"/>
                </a:lnTo>
                <a:lnTo>
                  <a:pt x="151883" y="8582"/>
                </a:lnTo>
                <a:lnTo>
                  <a:pt x="140023" y="5407"/>
                </a:lnTo>
                <a:close/>
              </a:path>
              <a:path w="323214" h="133985">
                <a:moveTo>
                  <a:pt x="219482" y="2191"/>
                </a:moveTo>
                <a:lnTo>
                  <a:pt x="197362" y="49110"/>
                </a:lnTo>
                <a:lnTo>
                  <a:pt x="183000" y="87947"/>
                </a:lnTo>
                <a:lnTo>
                  <a:pt x="318156" y="87947"/>
                </a:lnTo>
                <a:lnTo>
                  <a:pt x="317941" y="87193"/>
                </a:lnTo>
                <a:lnTo>
                  <a:pt x="313778" y="73634"/>
                </a:lnTo>
                <a:lnTo>
                  <a:pt x="309616" y="60556"/>
                </a:lnTo>
                <a:lnTo>
                  <a:pt x="306190" y="49998"/>
                </a:lnTo>
                <a:lnTo>
                  <a:pt x="305574" y="47365"/>
                </a:lnTo>
                <a:lnTo>
                  <a:pt x="293750" y="32247"/>
                </a:lnTo>
                <a:lnTo>
                  <a:pt x="293513" y="32095"/>
                </a:lnTo>
                <a:lnTo>
                  <a:pt x="292931" y="31668"/>
                </a:lnTo>
                <a:lnTo>
                  <a:pt x="292038" y="31394"/>
                </a:lnTo>
                <a:lnTo>
                  <a:pt x="291608" y="31120"/>
                </a:lnTo>
                <a:lnTo>
                  <a:pt x="291108" y="30998"/>
                </a:lnTo>
                <a:lnTo>
                  <a:pt x="278248" y="25406"/>
                </a:lnTo>
                <a:lnTo>
                  <a:pt x="243297" y="11035"/>
                </a:lnTo>
                <a:lnTo>
                  <a:pt x="231462" y="6533"/>
                </a:lnTo>
                <a:lnTo>
                  <a:pt x="219482" y="2191"/>
                </a:lnTo>
                <a:close/>
              </a:path>
              <a:path w="323214" h="133985">
                <a:moveTo>
                  <a:pt x="191274" y="0"/>
                </a:moveTo>
                <a:lnTo>
                  <a:pt x="181027" y="6068"/>
                </a:lnTo>
                <a:lnTo>
                  <a:pt x="168189" y="9430"/>
                </a:lnTo>
                <a:lnTo>
                  <a:pt x="186513" y="9430"/>
                </a:lnTo>
                <a:lnTo>
                  <a:pt x="191274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0" name="object 18"/>
          <p:cNvSpPr/>
          <p:nvPr/>
        </p:nvSpPr>
        <p:spPr>
          <a:xfrm>
            <a:off x="2209190" y="1398142"/>
            <a:ext cx="59382" cy="57150"/>
          </a:xfrm>
          <a:custGeom>
            <a:avLst/>
            <a:gdLst/>
            <a:ahLst/>
            <a:cxnLst/>
            <a:rect l="l" t="t" r="r" b="b"/>
            <a:pathLst>
              <a:path w="84455" h="81280">
                <a:moveTo>
                  <a:pt x="28996" y="0"/>
                </a:moveTo>
                <a:lnTo>
                  <a:pt x="17293" y="6183"/>
                </a:lnTo>
                <a:lnTo>
                  <a:pt x="8075" y="16001"/>
                </a:lnTo>
                <a:lnTo>
                  <a:pt x="2069" y="28961"/>
                </a:lnTo>
                <a:lnTo>
                  <a:pt x="0" y="44568"/>
                </a:lnTo>
                <a:lnTo>
                  <a:pt x="3281" y="56611"/>
                </a:lnTo>
                <a:lnTo>
                  <a:pt x="10296" y="66900"/>
                </a:lnTo>
                <a:lnTo>
                  <a:pt x="20869" y="74817"/>
                </a:lnTo>
                <a:lnTo>
                  <a:pt x="34824" y="79749"/>
                </a:lnTo>
                <a:lnTo>
                  <a:pt x="51985" y="81081"/>
                </a:lnTo>
                <a:lnTo>
                  <a:pt x="64809" y="75572"/>
                </a:lnTo>
                <a:lnTo>
                  <a:pt x="74994" y="66353"/>
                </a:lnTo>
                <a:lnTo>
                  <a:pt x="81711" y="54259"/>
                </a:lnTo>
                <a:lnTo>
                  <a:pt x="84134" y="40128"/>
                </a:lnTo>
                <a:lnTo>
                  <a:pt x="83551" y="33174"/>
                </a:lnTo>
                <a:lnTo>
                  <a:pt x="46862" y="824"/>
                </a:lnTo>
                <a:lnTo>
                  <a:pt x="28996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1" name="object 19"/>
          <p:cNvSpPr/>
          <p:nvPr/>
        </p:nvSpPr>
        <p:spPr>
          <a:xfrm>
            <a:off x="2198740" y="1654471"/>
            <a:ext cx="227261" cy="94208"/>
          </a:xfrm>
          <a:custGeom>
            <a:avLst/>
            <a:gdLst/>
            <a:ahLst/>
            <a:cxnLst/>
            <a:rect l="l" t="t" r="r" b="b"/>
            <a:pathLst>
              <a:path w="323214" h="133985">
                <a:moveTo>
                  <a:pt x="111240" y="3724"/>
                </a:moveTo>
                <a:lnTo>
                  <a:pt x="74223" y="13178"/>
                </a:lnTo>
                <a:lnTo>
                  <a:pt x="35648" y="29087"/>
                </a:lnTo>
                <a:lnTo>
                  <a:pt x="30998" y="31272"/>
                </a:lnTo>
                <a:lnTo>
                  <a:pt x="30601" y="31394"/>
                </a:lnTo>
                <a:lnTo>
                  <a:pt x="16672" y="49316"/>
                </a:lnTo>
                <a:lnTo>
                  <a:pt x="13357" y="59567"/>
                </a:lnTo>
                <a:lnTo>
                  <a:pt x="9200" y="72578"/>
                </a:lnTo>
                <a:lnTo>
                  <a:pt x="5015" y="86134"/>
                </a:lnTo>
                <a:lnTo>
                  <a:pt x="1618" y="98022"/>
                </a:lnTo>
                <a:lnTo>
                  <a:pt x="1036" y="100248"/>
                </a:lnTo>
                <a:lnTo>
                  <a:pt x="579" y="101803"/>
                </a:lnTo>
                <a:lnTo>
                  <a:pt x="304" y="103174"/>
                </a:lnTo>
                <a:lnTo>
                  <a:pt x="152" y="104424"/>
                </a:lnTo>
                <a:lnTo>
                  <a:pt x="0" y="105857"/>
                </a:lnTo>
                <a:lnTo>
                  <a:pt x="0" y="107228"/>
                </a:lnTo>
                <a:lnTo>
                  <a:pt x="3755" y="120743"/>
                </a:lnTo>
                <a:lnTo>
                  <a:pt x="13597" y="130223"/>
                </a:lnTo>
                <a:lnTo>
                  <a:pt x="296357" y="133532"/>
                </a:lnTo>
                <a:lnTo>
                  <a:pt x="309907" y="129773"/>
                </a:lnTo>
                <a:lnTo>
                  <a:pt x="319406" y="119940"/>
                </a:lnTo>
                <a:lnTo>
                  <a:pt x="322691" y="105857"/>
                </a:lnTo>
                <a:lnTo>
                  <a:pt x="322569" y="104424"/>
                </a:lnTo>
                <a:lnTo>
                  <a:pt x="322386" y="103174"/>
                </a:lnTo>
                <a:lnTo>
                  <a:pt x="322143" y="101681"/>
                </a:lnTo>
                <a:lnTo>
                  <a:pt x="321868" y="100248"/>
                </a:lnTo>
                <a:lnTo>
                  <a:pt x="321320" y="98846"/>
                </a:lnTo>
                <a:lnTo>
                  <a:pt x="319307" y="91805"/>
                </a:lnTo>
                <a:lnTo>
                  <a:pt x="141091" y="91805"/>
                </a:lnTo>
                <a:lnTo>
                  <a:pt x="138607" y="85053"/>
                </a:lnTo>
                <a:lnTo>
                  <a:pt x="124154" y="43329"/>
                </a:lnTo>
                <a:lnTo>
                  <a:pt x="114418" y="13966"/>
                </a:lnTo>
                <a:lnTo>
                  <a:pt x="111240" y="3724"/>
                </a:lnTo>
                <a:close/>
              </a:path>
              <a:path w="323214" h="133985">
                <a:moveTo>
                  <a:pt x="140121" y="5426"/>
                </a:moveTo>
                <a:lnTo>
                  <a:pt x="141671" y="20330"/>
                </a:lnTo>
                <a:lnTo>
                  <a:pt x="142493" y="21945"/>
                </a:lnTo>
                <a:lnTo>
                  <a:pt x="143134" y="23774"/>
                </a:lnTo>
                <a:lnTo>
                  <a:pt x="144109" y="25450"/>
                </a:lnTo>
                <a:lnTo>
                  <a:pt x="141091" y="91805"/>
                </a:lnTo>
                <a:lnTo>
                  <a:pt x="319307" y="91805"/>
                </a:lnTo>
                <a:lnTo>
                  <a:pt x="318206" y="87954"/>
                </a:lnTo>
                <a:lnTo>
                  <a:pt x="183059" y="87954"/>
                </a:lnTo>
                <a:lnTo>
                  <a:pt x="178582" y="25450"/>
                </a:lnTo>
                <a:lnTo>
                  <a:pt x="179557" y="23896"/>
                </a:lnTo>
                <a:lnTo>
                  <a:pt x="180380" y="22067"/>
                </a:lnTo>
                <a:lnTo>
                  <a:pt x="181112" y="20330"/>
                </a:lnTo>
                <a:lnTo>
                  <a:pt x="186623" y="9421"/>
                </a:lnTo>
                <a:lnTo>
                  <a:pt x="168308" y="9421"/>
                </a:lnTo>
                <a:lnTo>
                  <a:pt x="151989" y="8584"/>
                </a:lnTo>
                <a:lnTo>
                  <a:pt x="140121" y="5426"/>
                </a:lnTo>
                <a:close/>
              </a:path>
              <a:path w="323214" h="133985">
                <a:moveTo>
                  <a:pt x="219503" y="2193"/>
                </a:moveTo>
                <a:lnTo>
                  <a:pt x="197425" y="49118"/>
                </a:lnTo>
                <a:lnTo>
                  <a:pt x="183059" y="87954"/>
                </a:lnTo>
                <a:lnTo>
                  <a:pt x="318206" y="87954"/>
                </a:lnTo>
                <a:lnTo>
                  <a:pt x="317988" y="87193"/>
                </a:lnTo>
                <a:lnTo>
                  <a:pt x="313826" y="73633"/>
                </a:lnTo>
                <a:lnTo>
                  <a:pt x="309670" y="60556"/>
                </a:lnTo>
                <a:lnTo>
                  <a:pt x="306242" y="49998"/>
                </a:lnTo>
                <a:lnTo>
                  <a:pt x="305622" y="47365"/>
                </a:lnTo>
                <a:lnTo>
                  <a:pt x="293735" y="32247"/>
                </a:lnTo>
                <a:lnTo>
                  <a:pt x="293522" y="32095"/>
                </a:lnTo>
                <a:lnTo>
                  <a:pt x="292973" y="31668"/>
                </a:lnTo>
                <a:lnTo>
                  <a:pt x="292150" y="31394"/>
                </a:lnTo>
                <a:lnTo>
                  <a:pt x="291845" y="31272"/>
                </a:lnTo>
                <a:lnTo>
                  <a:pt x="291602" y="31120"/>
                </a:lnTo>
                <a:lnTo>
                  <a:pt x="291114" y="30998"/>
                </a:lnTo>
                <a:lnTo>
                  <a:pt x="278283" y="25401"/>
                </a:lnTo>
                <a:lnTo>
                  <a:pt x="243305" y="11035"/>
                </a:lnTo>
                <a:lnTo>
                  <a:pt x="231471" y="6533"/>
                </a:lnTo>
                <a:lnTo>
                  <a:pt x="219503" y="2193"/>
                </a:lnTo>
                <a:close/>
              </a:path>
              <a:path w="323214" h="133985">
                <a:moveTo>
                  <a:pt x="191383" y="0"/>
                </a:moveTo>
                <a:lnTo>
                  <a:pt x="181122" y="6056"/>
                </a:lnTo>
                <a:lnTo>
                  <a:pt x="168308" y="9421"/>
                </a:lnTo>
                <a:lnTo>
                  <a:pt x="186623" y="9421"/>
                </a:lnTo>
                <a:lnTo>
                  <a:pt x="191383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2" name="object 20"/>
          <p:cNvSpPr/>
          <p:nvPr/>
        </p:nvSpPr>
        <p:spPr>
          <a:xfrm>
            <a:off x="2253767" y="1501795"/>
            <a:ext cx="116086" cy="143768"/>
          </a:xfrm>
          <a:custGeom>
            <a:avLst/>
            <a:gdLst/>
            <a:ahLst/>
            <a:cxnLst/>
            <a:rect l="l" t="t" r="r" b="b"/>
            <a:pathLst>
              <a:path w="165100" h="204469">
                <a:moveTo>
                  <a:pt x="81453" y="0"/>
                </a:moveTo>
                <a:lnTo>
                  <a:pt x="41614" y="12817"/>
                </a:lnTo>
                <a:lnTo>
                  <a:pt x="16951" y="45521"/>
                </a:lnTo>
                <a:lnTo>
                  <a:pt x="13447" y="74461"/>
                </a:lnTo>
                <a:lnTo>
                  <a:pt x="13812" y="87911"/>
                </a:lnTo>
                <a:lnTo>
                  <a:pt x="7807" y="92304"/>
                </a:lnTo>
                <a:lnTo>
                  <a:pt x="0" y="98796"/>
                </a:lnTo>
                <a:lnTo>
                  <a:pt x="2907" y="123117"/>
                </a:lnTo>
                <a:lnTo>
                  <a:pt x="7721" y="135568"/>
                </a:lnTo>
                <a:lnTo>
                  <a:pt x="12813" y="139996"/>
                </a:lnTo>
                <a:lnTo>
                  <a:pt x="16551" y="140248"/>
                </a:lnTo>
                <a:lnTo>
                  <a:pt x="22531" y="154653"/>
                </a:lnTo>
                <a:lnTo>
                  <a:pt x="60929" y="196870"/>
                </a:lnTo>
                <a:lnTo>
                  <a:pt x="84349" y="204368"/>
                </a:lnTo>
                <a:lnTo>
                  <a:pt x="89551" y="203393"/>
                </a:lnTo>
                <a:lnTo>
                  <a:pt x="125199" y="179382"/>
                </a:lnTo>
                <a:lnTo>
                  <a:pt x="144923" y="150156"/>
                </a:lnTo>
                <a:lnTo>
                  <a:pt x="148721" y="145514"/>
                </a:lnTo>
                <a:lnTo>
                  <a:pt x="154103" y="141989"/>
                </a:lnTo>
                <a:lnTo>
                  <a:pt x="159873" y="136087"/>
                </a:lnTo>
                <a:lnTo>
                  <a:pt x="164839" y="124313"/>
                </a:lnTo>
                <a:lnTo>
                  <a:pt x="164225" y="102965"/>
                </a:lnTo>
                <a:lnTo>
                  <a:pt x="158610" y="94908"/>
                </a:lnTo>
                <a:lnTo>
                  <a:pt x="153436" y="93878"/>
                </a:lnTo>
                <a:lnTo>
                  <a:pt x="151953" y="93878"/>
                </a:lnTo>
                <a:lnTo>
                  <a:pt x="152441" y="80834"/>
                </a:lnTo>
                <a:lnTo>
                  <a:pt x="147016" y="40630"/>
                </a:lnTo>
                <a:lnTo>
                  <a:pt x="119987" y="9934"/>
                </a:lnTo>
                <a:lnTo>
                  <a:pt x="93605" y="599"/>
                </a:lnTo>
                <a:lnTo>
                  <a:pt x="81453" y="0"/>
                </a:lnTo>
                <a:close/>
              </a:path>
              <a:path w="165100" h="204469">
                <a:moveTo>
                  <a:pt x="153032" y="93798"/>
                </a:moveTo>
                <a:lnTo>
                  <a:pt x="151953" y="93878"/>
                </a:lnTo>
                <a:lnTo>
                  <a:pt x="153436" y="93878"/>
                </a:lnTo>
                <a:lnTo>
                  <a:pt x="153032" y="93798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3" name="object 21"/>
          <p:cNvSpPr/>
          <p:nvPr/>
        </p:nvSpPr>
        <p:spPr>
          <a:xfrm>
            <a:off x="1905915" y="1749776"/>
            <a:ext cx="226814" cy="94208"/>
          </a:xfrm>
          <a:custGeom>
            <a:avLst/>
            <a:gdLst/>
            <a:ahLst/>
            <a:cxnLst/>
            <a:rect l="l" t="t" r="r" b="b"/>
            <a:pathLst>
              <a:path w="322580" h="133985">
                <a:moveTo>
                  <a:pt x="111167" y="3634"/>
                </a:moveTo>
                <a:lnTo>
                  <a:pt x="74184" y="13148"/>
                </a:lnTo>
                <a:lnTo>
                  <a:pt x="35617" y="29027"/>
                </a:lnTo>
                <a:lnTo>
                  <a:pt x="30946" y="31211"/>
                </a:lnTo>
                <a:lnTo>
                  <a:pt x="28849" y="32156"/>
                </a:lnTo>
                <a:lnTo>
                  <a:pt x="16669" y="49225"/>
                </a:lnTo>
                <a:lnTo>
                  <a:pt x="13342" y="59514"/>
                </a:lnTo>
                <a:lnTo>
                  <a:pt x="9169" y="72526"/>
                </a:lnTo>
                <a:lnTo>
                  <a:pt x="4990" y="86067"/>
                </a:lnTo>
                <a:lnTo>
                  <a:pt x="1643" y="97945"/>
                </a:lnTo>
                <a:lnTo>
                  <a:pt x="978" y="100157"/>
                </a:lnTo>
                <a:lnTo>
                  <a:pt x="548" y="101650"/>
                </a:lnTo>
                <a:lnTo>
                  <a:pt x="298" y="103083"/>
                </a:lnTo>
                <a:lnTo>
                  <a:pt x="0" y="105704"/>
                </a:lnTo>
                <a:lnTo>
                  <a:pt x="0" y="107076"/>
                </a:lnTo>
                <a:lnTo>
                  <a:pt x="3740" y="120649"/>
                </a:lnTo>
                <a:lnTo>
                  <a:pt x="13548" y="130150"/>
                </a:lnTo>
                <a:lnTo>
                  <a:pt x="296286" y="133471"/>
                </a:lnTo>
                <a:lnTo>
                  <a:pt x="309845" y="129715"/>
                </a:lnTo>
                <a:lnTo>
                  <a:pt x="319303" y="119871"/>
                </a:lnTo>
                <a:lnTo>
                  <a:pt x="322575" y="105704"/>
                </a:lnTo>
                <a:lnTo>
                  <a:pt x="322530" y="104363"/>
                </a:lnTo>
                <a:lnTo>
                  <a:pt x="322338" y="103083"/>
                </a:lnTo>
                <a:lnTo>
                  <a:pt x="322100" y="101559"/>
                </a:lnTo>
                <a:lnTo>
                  <a:pt x="321862" y="100157"/>
                </a:lnTo>
                <a:lnTo>
                  <a:pt x="321268" y="98785"/>
                </a:lnTo>
                <a:lnTo>
                  <a:pt x="319240" y="91683"/>
                </a:lnTo>
                <a:lnTo>
                  <a:pt x="141030" y="91683"/>
                </a:lnTo>
                <a:lnTo>
                  <a:pt x="138545" y="84943"/>
                </a:lnTo>
                <a:lnTo>
                  <a:pt x="124062" y="43205"/>
                </a:lnTo>
                <a:lnTo>
                  <a:pt x="114327" y="13850"/>
                </a:lnTo>
                <a:lnTo>
                  <a:pt x="111167" y="3634"/>
                </a:lnTo>
                <a:close/>
              </a:path>
              <a:path w="322580" h="133985">
                <a:moveTo>
                  <a:pt x="140092" y="5379"/>
                </a:moveTo>
                <a:lnTo>
                  <a:pt x="141637" y="20238"/>
                </a:lnTo>
                <a:lnTo>
                  <a:pt x="142460" y="21915"/>
                </a:lnTo>
                <a:lnTo>
                  <a:pt x="143091" y="23713"/>
                </a:lnTo>
                <a:lnTo>
                  <a:pt x="144127" y="25359"/>
                </a:lnTo>
                <a:lnTo>
                  <a:pt x="141030" y="91683"/>
                </a:lnTo>
                <a:lnTo>
                  <a:pt x="319240" y="91683"/>
                </a:lnTo>
                <a:lnTo>
                  <a:pt x="318154" y="87877"/>
                </a:lnTo>
                <a:lnTo>
                  <a:pt x="182997" y="87877"/>
                </a:lnTo>
                <a:lnTo>
                  <a:pt x="178524" y="25359"/>
                </a:lnTo>
                <a:lnTo>
                  <a:pt x="179499" y="23896"/>
                </a:lnTo>
                <a:lnTo>
                  <a:pt x="180380" y="22067"/>
                </a:lnTo>
                <a:lnTo>
                  <a:pt x="181072" y="20238"/>
                </a:lnTo>
                <a:lnTo>
                  <a:pt x="186552" y="9419"/>
                </a:lnTo>
                <a:lnTo>
                  <a:pt x="168247" y="9419"/>
                </a:lnTo>
                <a:lnTo>
                  <a:pt x="151960" y="8561"/>
                </a:lnTo>
                <a:lnTo>
                  <a:pt x="140092" y="5379"/>
                </a:lnTo>
                <a:close/>
              </a:path>
              <a:path w="322580" h="133985">
                <a:moveTo>
                  <a:pt x="219492" y="2148"/>
                </a:moveTo>
                <a:lnTo>
                  <a:pt x="197366" y="49086"/>
                </a:lnTo>
                <a:lnTo>
                  <a:pt x="182997" y="87877"/>
                </a:lnTo>
                <a:lnTo>
                  <a:pt x="318154" y="87877"/>
                </a:lnTo>
                <a:lnTo>
                  <a:pt x="317945" y="87147"/>
                </a:lnTo>
                <a:lnTo>
                  <a:pt x="313802" y="73666"/>
                </a:lnTo>
                <a:lnTo>
                  <a:pt x="309625" y="60530"/>
                </a:lnTo>
                <a:lnTo>
                  <a:pt x="306196" y="49931"/>
                </a:lnTo>
                <a:lnTo>
                  <a:pt x="305574" y="47274"/>
                </a:lnTo>
                <a:lnTo>
                  <a:pt x="304836" y="45445"/>
                </a:lnTo>
                <a:lnTo>
                  <a:pt x="304169" y="43708"/>
                </a:lnTo>
                <a:lnTo>
                  <a:pt x="301968" y="38801"/>
                </a:lnTo>
                <a:lnTo>
                  <a:pt x="298191" y="34747"/>
                </a:lnTo>
                <a:lnTo>
                  <a:pt x="293750" y="32156"/>
                </a:lnTo>
                <a:lnTo>
                  <a:pt x="293513" y="32034"/>
                </a:lnTo>
                <a:lnTo>
                  <a:pt x="292931" y="31638"/>
                </a:lnTo>
                <a:lnTo>
                  <a:pt x="292144" y="31394"/>
                </a:lnTo>
                <a:lnTo>
                  <a:pt x="291845" y="31211"/>
                </a:lnTo>
                <a:lnTo>
                  <a:pt x="291562" y="31059"/>
                </a:lnTo>
                <a:lnTo>
                  <a:pt x="291108" y="30937"/>
                </a:lnTo>
                <a:lnTo>
                  <a:pt x="278265" y="25350"/>
                </a:lnTo>
                <a:lnTo>
                  <a:pt x="243281" y="11011"/>
                </a:lnTo>
                <a:lnTo>
                  <a:pt x="231462" y="6496"/>
                </a:lnTo>
                <a:lnTo>
                  <a:pt x="219492" y="2148"/>
                </a:lnTo>
                <a:close/>
              </a:path>
              <a:path w="322580" h="133985">
                <a:moveTo>
                  <a:pt x="191322" y="0"/>
                </a:moveTo>
                <a:lnTo>
                  <a:pt x="181065" y="6034"/>
                </a:lnTo>
                <a:lnTo>
                  <a:pt x="168247" y="9419"/>
                </a:lnTo>
                <a:lnTo>
                  <a:pt x="186552" y="9419"/>
                </a:lnTo>
                <a:lnTo>
                  <a:pt x="19132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4" name="object 22"/>
          <p:cNvSpPr/>
          <p:nvPr/>
        </p:nvSpPr>
        <p:spPr>
          <a:xfrm>
            <a:off x="1960929" y="1597078"/>
            <a:ext cx="116086" cy="143768"/>
          </a:xfrm>
          <a:custGeom>
            <a:avLst/>
            <a:gdLst/>
            <a:ahLst/>
            <a:cxnLst/>
            <a:rect l="l" t="t" r="r" b="b"/>
            <a:pathLst>
              <a:path w="165100" h="204469">
                <a:moveTo>
                  <a:pt x="81457" y="0"/>
                </a:moveTo>
                <a:lnTo>
                  <a:pt x="41579" y="12810"/>
                </a:lnTo>
                <a:lnTo>
                  <a:pt x="16920" y="45498"/>
                </a:lnTo>
                <a:lnTo>
                  <a:pt x="13413" y="74457"/>
                </a:lnTo>
                <a:lnTo>
                  <a:pt x="13779" y="87918"/>
                </a:lnTo>
                <a:lnTo>
                  <a:pt x="7800" y="92275"/>
                </a:lnTo>
                <a:lnTo>
                  <a:pt x="0" y="98681"/>
                </a:lnTo>
                <a:lnTo>
                  <a:pt x="2891" y="123015"/>
                </a:lnTo>
                <a:lnTo>
                  <a:pt x="7695" y="135487"/>
                </a:lnTo>
                <a:lnTo>
                  <a:pt x="12774" y="139933"/>
                </a:lnTo>
                <a:lnTo>
                  <a:pt x="16492" y="140192"/>
                </a:lnTo>
                <a:lnTo>
                  <a:pt x="22498" y="154624"/>
                </a:lnTo>
                <a:lnTo>
                  <a:pt x="60864" y="196839"/>
                </a:lnTo>
                <a:lnTo>
                  <a:pt x="84350" y="204368"/>
                </a:lnTo>
                <a:lnTo>
                  <a:pt x="89542" y="203387"/>
                </a:lnTo>
                <a:lnTo>
                  <a:pt x="125210" y="179380"/>
                </a:lnTo>
                <a:lnTo>
                  <a:pt x="144914" y="150142"/>
                </a:lnTo>
                <a:lnTo>
                  <a:pt x="148676" y="145484"/>
                </a:lnTo>
                <a:lnTo>
                  <a:pt x="154046" y="141957"/>
                </a:lnTo>
                <a:lnTo>
                  <a:pt x="159819" y="136074"/>
                </a:lnTo>
                <a:lnTo>
                  <a:pt x="164791" y="124345"/>
                </a:lnTo>
                <a:lnTo>
                  <a:pt x="164229" y="103008"/>
                </a:lnTo>
                <a:lnTo>
                  <a:pt x="158656" y="94922"/>
                </a:lnTo>
                <a:lnTo>
                  <a:pt x="153487" y="93878"/>
                </a:lnTo>
                <a:lnTo>
                  <a:pt x="151930" y="93878"/>
                </a:lnTo>
                <a:lnTo>
                  <a:pt x="152417" y="80811"/>
                </a:lnTo>
                <a:lnTo>
                  <a:pt x="146997" y="40641"/>
                </a:lnTo>
                <a:lnTo>
                  <a:pt x="119973" y="9951"/>
                </a:lnTo>
                <a:lnTo>
                  <a:pt x="93579" y="606"/>
                </a:lnTo>
                <a:lnTo>
                  <a:pt x="81457" y="0"/>
                </a:lnTo>
                <a:close/>
              </a:path>
              <a:path w="165100" h="204469">
                <a:moveTo>
                  <a:pt x="153063" y="93792"/>
                </a:moveTo>
                <a:lnTo>
                  <a:pt x="151930" y="93878"/>
                </a:lnTo>
                <a:lnTo>
                  <a:pt x="153487" y="93878"/>
                </a:lnTo>
                <a:lnTo>
                  <a:pt x="153063" y="93792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5" name="object 23"/>
          <p:cNvSpPr/>
          <p:nvPr/>
        </p:nvSpPr>
        <p:spPr>
          <a:xfrm>
            <a:off x="2172879" y="2026856"/>
            <a:ext cx="133945" cy="133052"/>
          </a:xfrm>
          <a:custGeom>
            <a:avLst/>
            <a:gdLst/>
            <a:ahLst/>
            <a:cxnLst/>
            <a:rect l="l" t="t" r="r" b="b"/>
            <a:pathLst>
              <a:path w="190500" h="189230">
                <a:moveTo>
                  <a:pt x="85394" y="0"/>
                </a:moveTo>
                <a:lnTo>
                  <a:pt x="45764" y="13298"/>
                </a:lnTo>
                <a:lnTo>
                  <a:pt x="16219" y="41721"/>
                </a:lnTo>
                <a:lnTo>
                  <a:pt x="1091" y="81084"/>
                </a:lnTo>
                <a:lnTo>
                  <a:pt x="0" y="95914"/>
                </a:lnTo>
                <a:lnTo>
                  <a:pt x="1209" y="109799"/>
                </a:lnTo>
                <a:lnTo>
                  <a:pt x="16153" y="146993"/>
                </a:lnTo>
                <a:lnTo>
                  <a:pt x="45881" y="174466"/>
                </a:lnTo>
                <a:lnTo>
                  <a:pt x="87580" y="188320"/>
                </a:lnTo>
                <a:lnTo>
                  <a:pt x="103654" y="189237"/>
                </a:lnTo>
                <a:lnTo>
                  <a:pt x="117853" y="186868"/>
                </a:lnTo>
                <a:lnTo>
                  <a:pt x="155021" y="168323"/>
                </a:lnTo>
                <a:lnTo>
                  <a:pt x="180584" y="136074"/>
                </a:lnTo>
                <a:lnTo>
                  <a:pt x="190094" y="94555"/>
                </a:lnTo>
                <a:lnTo>
                  <a:pt x="190068" y="92313"/>
                </a:lnTo>
                <a:lnTo>
                  <a:pt x="180383" y="53117"/>
                </a:lnTo>
                <a:lnTo>
                  <a:pt x="155065" y="22292"/>
                </a:lnTo>
                <a:lnTo>
                  <a:pt x="116789" y="3697"/>
                </a:lnTo>
                <a:lnTo>
                  <a:pt x="85394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6" name="object 24"/>
          <p:cNvSpPr/>
          <p:nvPr/>
        </p:nvSpPr>
        <p:spPr>
          <a:xfrm>
            <a:off x="1726916" y="2023945"/>
            <a:ext cx="403175" cy="375940"/>
          </a:xfrm>
          <a:custGeom>
            <a:avLst/>
            <a:gdLst/>
            <a:ahLst/>
            <a:cxnLst/>
            <a:rect l="l" t="t" r="r" b="b"/>
            <a:pathLst>
              <a:path w="573405" h="534670">
                <a:moveTo>
                  <a:pt x="519421" y="0"/>
                </a:moveTo>
                <a:lnTo>
                  <a:pt x="39638" y="1860"/>
                </a:lnTo>
                <a:lnTo>
                  <a:pt x="7369" y="26548"/>
                </a:lnTo>
                <a:lnTo>
                  <a:pt x="0" y="53705"/>
                </a:lnTo>
                <a:lnTo>
                  <a:pt x="1842" y="494550"/>
                </a:lnTo>
                <a:lnTo>
                  <a:pt x="26484" y="526830"/>
                </a:lnTo>
                <a:lnTo>
                  <a:pt x="53696" y="534222"/>
                </a:lnTo>
                <a:lnTo>
                  <a:pt x="519421" y="534222"/>
                </a:lnTo>
                <a:lnTo>
                  <a:pt x="557144" y="518637"/>
                </a:lnTo>
                <a:lnTo>
                  <a:pt x="569535" y="498469"/>
                </a:lnTo>
                <a:lnTo>
                  <a:pt x="43814" y="498469"/>
                </a:lnTo>
                <a:lnTo>
                  <a:pt x="35765" y="490423"/>
                </a:lnTo>
                <a:lnTo>
                  <a:pt x="35765" y="43799"/>
                </a:lnTo>
                <a:lnTo>
                  <a:pt x="43814" y="35813"/>
                </a:lnTo>
                <a:lnTo>
                  <a:pt x="569519" y="35813"/>
                </a:lnTo>
                <a:lnTo>
                  <a:pt x="565799" y="26847"/>
                </a:lnTo>
                <a:lnTo>
                  <a:pt x="557428" y="15888"/>
                </a:lnTo>
                <a:lnTo>
                  <a:pt x="546562" y="7411"/>
                </a:lnTo>
                <a:lnTo>
                  <a:pt x="533721" y="1940"/>
                </a:lnTo>
                <a:lnTo>
                  <a:pt x="519421" y="0"/>
                </a:lnTo>
                <a:close/>
              </a:path>
              <a:path w="573405" h="534670">
                <a:moveTo>
                  <a:pt x="569519" y="35813"/>
                </a:moveTo>
                <a:lnTo>
                  <a:pt x="529279" y="35813"/>
                </a:lnTo>
                <a:lnTo>
                  <a:pt x="537328" y="43799"/>
                </a:lnTo>
                <a:lnTo>
                  <a:pt x="537328" y="490423"/>
                </a:lnTo>
                <a:lnTo>
                  <a:pt x="529279" y="498469"/>
                </a:lnTo>
                <a:lnTo>
                  <a:pt x="569535" y="498469"/>
                </a:lnTo>
                <a:lnTo>
                  <a:pt x="571054" y="494887"/>
                </a:lnTo>
                <a:lnTo>
                  <a:pt x="572987" y="480578"/>
                </a:lnTo>
                <a:lnTo>
                  <a:pt x="571158" y="39763"/>
                </a:lnTo>
                <a:lnTo>
                  <a:pt x="569519" y="35813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7" name="object 25"/>
          <p:cNvSpPr/>
          <p:nvPr/>
        </p:nvSpPr>
        <p:spPr>
          <a:xfrm>
            <a:off x="1772961" y="2437761"/>
            <a:ext cx="105817" cy="104924"/>
          </a:xfrm>
          <a:custGeom>
            <a:avLst/>
            <a:gdLst/>
            <a:ahLst/>
            <a:cxnLst/>
            <a:rect l="l" t="t" r="r" b="b"/>
            <a:pathLst>
              <a:path w="150494" h="149225">
                <a:moveTo>
                  <a:pt x="61115" y="0"/>
                </a:moveTo>
                <a:lnTo>
                  <a:pt x="26166" y="17349"/>
                </a:lnTo>
                <a:lnTo>
                  <a:pt x="4353" y="52517"/>
                </a:lnTo>
                <a:lnTo>
                  <a:pt x="0" y="84127"/>
                </a:lnTo>
                <a:lnTo>
                  <a:pt x="3085" y="97506"/>
                </a:lnTo>
                <a:lnTo>
                  <a:pt x="25700" y="130524"/>
                </a:lnTo>
                <a:lnTo>
                  <a:pt x="64547" y="147918"/>
                </a:lnTo>
                <a:lnTo>
                  <a:pt x="80257" y="149145"/>
                </a:lnTo>
                <a:lnTo>
                  <a:pt x="94417" y="146717"/>
                </a:lnTo>
                <a:lnTo>
                  <a:pt x="129664" y="125410"/>
                </a:lnTo>
                <a:lnTo>
                  <a:pt x="148501" y="88575"/>
                </a:lnTo>
                <a:lnTo>
                  <a:pt x="149898" y="74069"/>
                </a:lnTo>
                <a:lnTo>
                  <a:pt x="149836" y="71002"/>
                </a:lnTo>
                <a:lnTo>
                  <a:pt x="138038" y="34485"/>
                </a:lnTo>
                <a:lnTo>
                  <a:pt x="107605" y="8958"/>
                </a:lnTo>
                <a:lnTo>
                  <a:pt x="61115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8" name="object 26"/>
          <p:cNvSpPr/>
          <p:nvPr/>
        </p:nvSpPr>
        <p:spPr>
          <a:xfrm>
            <a:off x="1722381" y="2545689"/>
            <a:ext cx="206276" cy="117872"/>
          </a:xfrm>
          <a:custGeom>
            <a:avLst/>
            <a:gdLst/>
            <a:ahLst/>
            <a:cxnLst/>
            <a:rect l="l" t="t" r="r" b="b"/>
            <a:pathLst>
              <a:path w="293369" h="167639">
                <a:moveTo>
                  <a:pt x="128417" y="0"/>
                </a:moveTo>
                <a:lnTo>
                  <a:pt x="128130" y="0"/>
                </a:lnTo>
                <a:lnTo>
                  <a:pt x="116106" y="3910"/>
                </a:lnTo>
                <a:lnTo>
                  <a:pt x="104602" y="9573"/>
                </a:lnTo>
                <a:lnTo>
                  <a:pt x="98924" y="12832"/>
                </a:lnTo>
                <a:lnTo>
                  <a:pt x="97614" y="13380"/>
                </a:lnTo>
                <a:lnTo>
                  <a:pt x="96425" y="14173"/>
                </a:lnTo>
                <a:lnTo>
                  <a:pt x="90058" y="18103"/>
                </a:lnTo>
                <a:lnTo>
                  <a:pt x="82682" y="22828"/>
                </a:lnTo>
                <a:lnTo>
                  <a:pt x="47739" y="50290"/>
                </a:lnTo>
                <a:lnTo>
                  <a:pt x="22316" y="80730"/>
                </a:lnTo>
                <a:lnTo>
                  <a:pt x="4526" y="120522"/>
                </a:lnTo>
                <a:lnTo>
                  <a:pt x="0" y="152652"/>
                </a:lnTo>
                <a:lnTo>
                  <a:pt x="59325" y="167579"/>
                </a:lnTo>
                <a:lnTo>
                  <a:pt x="58764" y="153588"/>
                </a:lnTo>
                <a:lnTo>
                  <a:pt x="60163" y="140745"/>
                </a:lnTo>
                <a:lnTo>
                  <a:pt x="63344" y="128977"/>
                </a:lnTo>
                <a:lnTo>
                  <a:pt x="68126" y="118212"/>
                </a:lnTo>
                <a:lnTo>
                  <a:pt x="131950" y="118212"/>
                </a:lnTo>
                <a:lnTo>
                  <a:pt x="146394" y="21854"/>
                </a:lnTo>
                <a:lnTo>
                  <a:pt x="208897" y="21854"/>
                </a:lnTo>
                <a:lnTo>
                  <a:pt x="204524" y="19080"/>
                </a:lnTo>
                <a:lnTo>
                  <a:pt x="146525" y="19080"/>
                </a:lnTo>
                <a:lnTo>
                  <a:pt x="128417" y="0"/>
                </a:lnTo>
                <a:close/>
              </a:path>
              <a:path w="293369" h="167639">
                <a:moveTo>
                  <a:pt x="131950" y="118212"/>
                </a:moveTo>
                <a:lnTo>
                  <a:pt x="68126" y="118212"/>
                </a:lnTo>
                <a:lnTo>
                  <a:pt x="69514" y="167579"/>
                </a:lnTo>
                <a:lnTo>
                  <a:pt x="146062" y="167579"/>
                </a:lnTo>
                <a:lnTo>
                  <a:pt x="128201" y="143225"/>
                </a:lnTo>
                <a:lnTo>
                  <a:pt x="131950" y="118212"/>
                </a:lnTo>
                <a:close/>
              </a:path>
              <a:path w="293369" h="167639">
                <a:moveTo>
                  <a:pt x="208897" y="21854"/>
                </a:moveTo>
                <a:lnTo>
                  <a:pt x="146681" y="21854"/>
                </a:lnTo>
                <a:lnTo>
                  <a:pt x="164850" y="143225"/>
                </a:lnTo>
                <a:lnTo>
                  <a:pt x="147049" y="167579"/>
                </a:lnTo>
                <a:lnTo>
                  <a:pt x="223511" y="167579"/>
                </a:lnTo>
                <a:lnTo>
                  <a:pt x="223511" y="115884"/>
                </a:lnTo>
                <a:lnTo>
                  <a:pt x="287033" y="115884"/>
                </a:lnTo>
                <a:lnTo>
                  <a:pt x="269514" y="78889"/>
                </a:lnTo>
                <a:lnTo>
                  <a:pt x="243896" y="48920"/>
                </a:lnTo>
                <a:lnTo>
                  <a:pt x="209158" y="22019"/>
                </a:lnTo>
                <a:lnTo>
                  <a:pt x="208897" y="21854"/>
                </a:lnTo>
                <a:close/>
              </a:path>
              <a:path w="293369" h="167639">
                <a:moveTo>
                  <a:pt x="287033" y="115884"/>
                </a:moveTo>
                <a:lnTo>
                  <a:pt x="223511" y="115884"/>
                </a:lnTo>
                <a:lnTo>
                  <a:pt x="228608" y="126458"/>
                </a:lnTo>
                <a:lnTo>
                  <a:pt x="232181" y="137991"/>
                </a:lnTo>
                <a:lnTo>
                  <a:pt x="234044" y="150574"/>
                </a:lnTo>
                <a:lnTo>
                  <a:pt x="234015" y="164295"/>
                </a:lnTo>
                <a:lnTo>
                  <a:pt x="292579" y="167579"/>
                </a:lnTo>
                <a:lnTo>
                  <a:pt x="292885" y="149931"/>
                </a:lnTo>
                <a:lnTo>
                  <a:pt x="291223" y="133471"/>
                </a:lnTo>
                <a:lnTo>
                  <a:pt x="287823" y="118167"/>
                </a:lnTo>
                <a:lnTo>
                  <a:pt x="287033" y="115884"/>
                </a:lnTo>
                <a:close/>
              </a:path>
              <a:path w="293369" h="167639">
                <a:moveTo>
                  <a:pt x="169613" y="1404"/>
                </a:moveTo>
                <a:lnTo>
                  <a:pt x="146525" y="19080"/>
                </a:lnTo>
                <a:lnTo>
                  <a:pt x="204524" y="19080"/>
                </a:lnTo>
                <a:lnTo>
                  <a:pt x="201912" y="17423"/>
                </a:lnTo>
                <a:lnTo>
                  <a:pt x="195363" y="13380"/>
                </a:lnTo>
                <a:lnTo>
                  <a:pt x="192650" y="12283"/>
                </a:lnTo>
                <a:lnTo>
                  <a:pt x="181516" y="5962"/>
                </a:lnTo>
                <a:lnTo>
                  <a:pt x="169613" y="1404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9" name="object 27"/>
          <p:cNvSpPr/>
          <p:nvPr/>
        </p:nvSpPr>
        <p:spPr>
          <a:xfrm>
            <a:off x="1978979" y="2437766"/>
            <a:ext cx="105817" cy="104924"/>
          </a:xfrm>
          <a:custGeom>
            <a:avLst/>
            <a:gdLst/>
            <a:ahLst/>
            <a:cxnLst/>
            <a:rect l="l" t="t" r="r" b="b"/>
            <a:pathLst>
              <a:path w="150494" h="149225">
                <a:moveTo>
                  <a:pt x="61132" y="0"/>
                </a:moveTo>
                <a:lnTo>
                  <a:pt x="26192" y="17360"/>
                </a:lnTo>
                <a:lnTo>
                  <a:pt x="4359" y="52526"/>
                </a:lnTo>
                <a:lnTo>
                  <a:pt x="0" y="84130"/>
                </a:lnTo>
                <a:lnTo>
                  <a:pt x="3094" y="97508"/>
                </a:lnTo>
                <a:lnTo>
                  <a:pt x="25742" y="130520"/>
                </a:lnTo>
                <a:lnTo>
                  <a:pt x="64583" y="147913"/>
                </a:lnTo>
                <a:lnTo>
                  <a:pt x="80272" y="149141"/>
                </a:lnTo>
                <a:lnTo>
                  <a:pt x="94448" y="146718"/>
                </a:lnTo>
                <a:lnTo>
                  <a:pt x="129692" y="125416"/>
                </a:lnTo>
                <a:lnTo>
                  <a:pt x="148501" y="88572"/>
                </a:lnTo>
                <a:lnTo>
                  <a:pt x="149894" y="74062"/>
                </a:lnTo>
                <a:lnTo>
                  <a:pt x="149833" y="71005"/>
                </a:lnTo>
                <a:lnTo>
                  <a:pt x="138065" y="34484"/>
                </a:lnTo>
                <a:lnTo>
                  <a:pt x="107658" y="8954"/>
                </a:lnTo>
                <a:lnTo>
                  <a:pt x="6113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0" name="object 28"/>
          <p:cNvSpPr/>
          <p:nvPr/>
        </p:nvSpPr>
        <p:spPr>
          <a:xfrm>
            <a:off x="1928409" y="2545689"/>
            <a:ext cx="206276" cy="117872"/>
          </a:xfrm>
          <a:custGeom>
            <a:avLst/>
            <a:gdLst/>
            <a:ahLst/>
            <a:cxnLst/>
            <a:rect l="l" t="t" r="r" b="b"/>
            <a:pathLst>
              <a:path w="293369" h="167639">
                <a:moveTo>
                  <a:pt x="128339" y="0"/>
                </a:moveTo>
                <a:lnTo>
                  <a:pt x="128184" y="0"/>
                </a:lnTo>
                <a:lnTo>
                  <a:pt x="116108" y="3914"/>
                </a:lnTo>
                <a:lnTo>
                  <a:pt x="104618" y="9584"/>
                </a:lnTo>
                <a:lnTo>
                  <a:pt x="98953" y="12832"/>
                </a:lnTo>
                <a:lnTo>
                  <a:pt x="97539" y="13380"/>
                </a:lnTo>
                <a:lnTo>
                  <a:pt x="96360" y="14173"/>
                </a:lnTo>
                <a:lnTo>
                  <a:pt x="89990" y="18103"/>
                </a:lnTo>
                <a:lnTo>
                  <a:pt x="82614" y="22829"/>
                </a:lnTo>
                <a:lnTo>
                  <a:pt x="47683" y="50295"/>
                </a:lnTo>
                <a:lnTo>
                  <a:pt x="22278" y="80739"/>
                </a:lnTo>
                <a:lnTo>
                  <a:pt x="4510" y="120537"/>
                </a:lnTo>
                <a:lnTo>
                  <a:pt x="0" y="152672"/>
                </a:lnTo>
                <a:lnTo>
                  <a:pt x="59247" y="167579"/>
                </a:lnTo>
                <a:lnTo>
                  <a:pt x="58743" y="153579"/>
                </a:lnTo>
                <a:lnTo>
                  <a:pt x="60175" y="140729"/>
                </a:lnTo>
                <a:lnTo>
                  <a:pt x="63366" y="128954"/>
                </a:lnTo>
                <a:lnTo>
                  <a:pt x="68133" y="118184"/>
                </a:lnTo>
                <a:lnTo>
                  <a:pt x="131925" y="118184"/>
                </a:lnTo>
                <a:lnTo>
                  <a:pt x="146316" y="21854"/>
                </a:lnTo>
                <a:lnTo>
                  <a:pt x="208870" y="21854"/>
                </a:lnTo>
                <a:lnTo>
                  <a:pt x="204510" y="19080"/>
                </a:lnTo>
                <a:lnTo>
                  <a:pt x="146533" y="19080"/>
                </a:lnTo>
                <a:lnTo>
                  <a:pt x="128339" y="0"/>
                </a:lnTo>
                <a:close/>
              </a:path>
              <a:path w="293369" h="167639">
                <a:moveTo>
                  <a:pt x="131925" y="118184"/>
                </a:moveTo>
                <a:lnTo>
                  <a:pt x="68133" y="118184"/>
                </a:lnTo>
                <a:lnTo>
                  <a:pt x="69497" y="167579"/>
                </a:lnTo>
                <a:lnTo>
                  <a:pt x="145984" y="167579"/>
                </a:lnTo>
                <a:lnTo>
                  <a:pt x="128184" y="143225"/>
                </a:lnTo>
                <a:lnTo>
                  <a:pt x="131925" y="118184"/>
                </a:lnTo>
                <a:close/>
              </a:path>
              <a:path w="293369" h="167639">
                <a:moveTo>
                  <a:pt x="208870" y="21854"/>
                </a:moveTo>
                <a:lnTo>
                  <a:pt x="146688" y="21854"/>
                </a:lnTo>
                <a:lnTo>
                  <a:pt x="164796" y="143225"/>
                </a:lnTo>
                <a:lnTo>
                  <a:pt x="146926" y="167579"/>
                </a:lnTo>
                <a:lnTo>
                  <a:pt x="223565" y="167579"/>
                </a:lnTo>
                <a:lnTo>
                  <a:pt x="223565" y="115884"/>
                </a:lnTo>
                <a:lnTo>
                  <a:pt x="287012" y="115884"/>
                </a:lnTo>
                <a:lnTo>
                  <a:pt x="269453" y="78871"/>
                </a:lnTo>
                <a:lnTo>
                  <a:pt x="243812" y="48900"/>
                </a:lnTo>
                <a:lnTo>
                  <a:pt x="209104" y="22003"/>
                </a:lnTo>
                <a:lnTo>
                  <a:pt x="208870" y="21854"/>
                </a:lnTo>
                <a:close/>
              </a:path>
              <a:path w="293369" h="167639">
                <a:moveTo>
                  <a:pt x="287012" y="115884"/>
                </a:moveTo>
                <a:lnTo>
                  <a:pt x="223565" y="115884"/>
                </a:lnTo>
                <a:lnTo>
                  <a:pt x="228659" y="126455"/>
                </a:lnTo>
                <a:lnTo>
                  <a:pt x="232196" y="137984"/>
                </a:lnTo>
                <a:lnTo>
                  <a:pt x="233999" y="150562"/>
                </a:lnTo>
                <a:lnTo>
                  <a:pt x="233889" y="164277"/>
                </a:lnTo>
                <a:lnTo>
                  <a:pt x="292587" y="167579"/>
                </a:lnTo>
                <a:lnTo>
                  <a:pt x="292884" y="149927"/>
                </a:lnTo>
                <a:lnTo>
                  <a:pt x="291211" y="133463"/>
                </a:lnTo>
                <a:lnTo>
                  <a:pt x="287799" y="118156"/>
                </a:lnTo>
                <a:lnTo>
                  <a:pt x="287012" y="115884"/>
                </a:lnTo>
                <a:close/>
              </a:path>
              <a:path w="293369" h="167639">
                <a:moveTo>
                  <a:pt x="169577" y="1409"/>
                </a:moveTo>
                <a:lnTo>
                  <a:pt x="146533" y="19080"/>
                </a:lnTo>
                <a:lnTo>
                  <a:pt x="204510" y="19080"/>
                </a:lnTo>
                <a:lnTo>
                  <a:pt x="201881" y="17408"/>
                </a:lnTo>
                <a:lnTo>
                  <a:pt x="195288" y="13380"/>
                </a:lnTo>
                <a:lnTo>
                  <a:pt x="193978" y="12832"/>
                </a:lnTo>
                <a:lnTo>
                  <a:pt x="192634" y="12283"/>
                </a:lnTo>
                <a:lnTo>
                  <a:pt x="181471" y="5965"/>
                </a:lnTo>
                <a:lnTo>
                  <a:pt x="169577" y="1409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1" name="object 29"/>
          <p:cNvSpPr/>
          <p:nvPr/>
        </p:nvSpPr>
        <p:spPr>
          <a:xfrm>
            <a:off x="1702327" y="2679996"/>
            <a:ext cx="605433" cy="75455"/>
          </a:xfrm>
          <a:custGeom>
            <a:avLst/>
            <a:gdLst/>
            <a:ahLst/>
            <a:cxnLst/>
            <a:rect l="l" t="t" r="r" b="b"/>
            <a:pathLst>
              <a:path w="861060" h="107314">
                <a:moveTo>
                  <a:pt x="0" y="107263"/>
                </a:moveTo>
                <a:lnTo>
                  <a:pt x="860572" y="107263"/>
                </a:lnTo>
                <a:lnTo>
                  <a:pt x="860572" y="0"/>
                </a:lnTo>
                <a:lnTo>
                  <a:pt x="0" y="0"/>
                </a:lnTo>
                <a:lnTo>
                  <a:pt x="0" y="107263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2" name="object 30"/>
          <p:cNvSpPr/>
          <p:nvPr/>
        </p:nvSpPr>
        <p:spPr>
          <a:xfrm>
            <a:off x="1828898" y="2113379"/>
            <a:ext cx="198239" cy="198239"/>
          </a:xfrm>
          <a:custGeom>
            <a:avLst/>
            <a:gdLst/>
            <a:ahLst/>
            <a:cxnLst/>
            <a:rect l="l" t="t" r="r" b="b"/>
            <a:pathLst>
              <a:path w="281939" h="281939">
                <a:moveTo>
                  <a:pt x="230737" y="212018"/>
                </a:moveTo>
                <a:lnTo>
                  <a:pt x="52136" y="212018"/>
                </a:lnTo>
                <a:lnTo>
                  <a:pt x="60789" y="221542"/>
                </a:lnTo>
                <a:lnTo>
                  <a:pt x="70304" y="229946"/>
                </a:lnTo>
                <a:lnTo>
                  <a:pt x="71009" y="249509"/>
                </a:lnTo>
                <a:lnTo>
                  <a:pt x="69268" y="254050"/>
                </a:lnTo>
                <a:lnTo>
                  <a:pt x="69521" y="258927"/>
                </a:lnTo>
                <a:lnTo>
                  <a:pt x="73581" y="267675"/>
                </a:lnTo>
                <a:lnTo>
                  <a:pt x="77236" y="271028"/>
                </a:lnTo>
                <a:lnTo>
                  <a:pt x="105204" y="281360"/>
                </a:lnTo>
                <a:lnTo>
                  <a:pt x="110035" y="281208"/>
                </a:lnTo>
                <a:lnTo>
                  <a:pt x="114455" y="279227"/>
                </a:lnTo>
                <a:lnTo>
                  <a:pt x="118789" y="277154"/>
                </a:lnTo>
                <a:lnTo>
                  <a:pt x="122108" y="273557"/>
                </a:lnTo>
                <a:lnTo>
                  <a:pt x="124297" y="267644"/>
                </a:lnTo>
                <a:lnTo>
                  <a:pt x="129338" y="254050"/>
                </a:lnTo>
                <a:lnTo>
                  <a:pt x="153393" y="254050"/>
                </a:lnTo>
                <a:lnTo>
                  <a:pt x="154581" y="253984"/>
                </a:lnTo>
                <a:lnTo>
                  <a:pt x="220772" y="253984"/>
                </a:lnTo>
                <a:lnTo>
                  <a:pt x="221596" y="247555"/>
                </a:lnTo>
                <a:lnTo>
                  <a:pt x="213609" y="229209"/>
                </a:lnTo>
                <a:lnTo>
                  <a:pt x="223139" y="220608"/>
                </a:lnTo>
                <a:lnTo>
                  <a:pt x="230737" y="212018"/>
                </a:lnTo>
                <a:close/>
              </a:path>
              <a:path w="281939" h="281939">
                <a:moveTo>
                  <a:pt x="220772" y="253984"/>
                </a:moveTo>
                <a:lnTo>
                  <a:pt x="154581" y="253984"/>
                </a:lnTo>
                <a:lnTo>
                  <a:pt x="169221" y="267279"/>
                </a:lnTo>
                <a:lnTo>
                  <a:pt x="177609" y="275877"/>
                </a:lnTo>
                <a:lnTo>
                  <a:pt x="189359" y="277319"/>
                </a:lnTo>
                <a:lnTo>
                  <a:pt x="211442" y="267644"/>
                </a:lnTo>
                <a:lnTo>
                  <a:pt x="220097" y="259254"/>
                </a:lnTo>
                <a:lnTo>
                  <a:pt x="220772" y="253984"/>
                </a:lnTo>
                <a:close/>
              </a:path>
              <a:path w="281939" h="281939">
                <a:moveTo>
                  <a:pt x="153393" y="254050"/>
                </a:moveTo>
                <a:lnTo>
                  <a:pt x="129338" y="254050"/>
                </a:lnTo>
                <a:lnTo>
                  <a:pt x="141924" y="254690"/>
                </a:lnTo>
                <a:lnTo>
                  <a:pt x="153393" y="254050"/>
                </a:lnTo>
                <a:close/>
              </a:path>
              <a:path w="281939" h="281939">
                <a:moveTo>
                  <a:pt x="93634" y="2359"/>
                </a:moveTo>
                <a:lnTo>
                  <a:pt x="71509" y="12131"/>
                </a:lnTo>
                <a:lnTo>
                  <a:pt x="62902" y="20509"/>
                </a:lnTo>
                <a:lnTo>
                  <a:pt x="61439" y="32247"/>
                </a:lnTo>
                <a:lnTo>
                  <a:pt x="69329" y="50596"/>
                </a:lnTo>
                <a:lnTo>
                  <a:pt x="59788" y="59169"/>
                </a:lnTo>
                <a:lnTo>
                  <a:pt x="51369" y="68692"/>
                </a:lnTo>
                <a:lnTo>
                  <a:pt x="31802" y="69372"/>
                </a:lnTo>
                <a:lnTo>
                  <a:pt x="19686" y="69429"/>
                </a:lnTo>
                <a:lnTo>
                  <a:pt x="10216" y="76963"/>
                </a:lnTo>
                <a:lnTo>
                  <a:pt x="1655" y="98999"/>
                </a:lnTo>
                <a:lnTo>
                  <a:pt x="0" y="103571"/>
                </a:lnTo>
                <a:lnTo>
                  <a:pt x="155" y="108447"/>
                </a:lnTo>
                <a:lnTo>
                  <a:pt x="2167" y="112836"/>
                </a:lnTo>
                <a:lnTo>
                  <a:pt x="4178" y="117195"/>
                </a:lnTo>
                <a:lnTo>
                  <a:pt x="7845" y="120578"/>
                </a:lnTo>
                <a:lnTo>
                  <a:pt x="12380" y="122194"/>
                </a:lnTo>
                <a:lnTo>
                  <a:pt x="27325" y="127711"/>
                </a:lnTo>
                <a:lnTo>
                  <a:pt x="26630" y="140263"/>
                </a:lnTo>
                <a:lnTo>
                  <a:pt x="27361" y="152914"/>
                </a:lnTo>
                <a:lnTo>
                  <a:pt x="14154" y="167548"/>
                </a:lnTo>
                <a:lnTo>
                  <a:pt x="5498" y="175882"/>
                </a:lnTo>
                <a:lnTo>
                  <a:pt x="3993" y="187567"/>
                </a:lnTo>
                <a:lnTo>
                  <a:pt x="13715" y="209854"/>
                </a:lnTo>
                <a:lnTo>
                  <a:pt x="22087" y="218464"/>
                </a:lnTo>
                <a:lnTo>
                  <a:pt x="33817" y="219965"/>
                </a:lnTo>
                <a:lnTo>
                  <a:pt x="52136" y="212018"/>
                </a:lnTo>
                <a:lnTo>
                  <a:pt x="230737" y="212018"/>
                </a:lnTo>
                <a:lnTo>
                  <a:pt x="231553" y="211096"/>
                </a:lnTo>
                <a:lnTo>
                  <a:pt x="146718" y="211094"/>
                </a:lnTo>
                <a:lnTo>
                  <a:pt x="131875" y="210010"/>
                </a:lnTo>
                <a:lnTo>
                  <a:pt x="95364" y="194052"/>
                </a:lnTo>
                <a:lnTo>
                  <a:pt x="74341" y="161855"/>
                </a:lnTo>
                <a:lnTo>
                  <a:pt x="71089" y="136820"/>
                </a:lnTo>
                <a:lnTo>
                  <a:pt x="72453" y="124873"/>
                </a:lnTo>
                <a:lnTo>
                  <a:pt x="95496" y="85300"/>
                </a:lnTo>
                <a:lnTo>
                  <a:pt x="131257" y="69294"/>
                </a:lnTo>
                <a:lnTo>
                  <a:pt x="268677" y="69294"/>
                </a:lnTo>
                <a:lnTo>
                  <a:pt x="267146" y="67726"/>
                </a:lnTo>
                <a:lnTo>
                  <a:pt x="230837" y="67726"/>
                </a:lnTo>
                <a:lnTo>
                  <a:pt x="222222" y="58227"/>
                </a:lnTo>
                <a:lnTo>
                  <a:pt x="212713" y="49819"/>
                </a:lnTo>
                <a:lnTo>
                  <a:pt x="211991" y="30236"/>
                </a:lnTo>
                <a:lnTo>
                  <a:pt x="212032" y="25802"/>
                </a:lnTo>
                <a:lnTo>
                  <a:pt x="128478" y="25802"/>
                </a:lnTo>
                <a:lnTo>
                  <a:pt x="113763" y="12496"/>
                </a:lnTo>
                <a:lnTo>
                  <a:pt x="105392" y="3854"/>
                </a:lnTo>
                <a:lnTo>
                  <a:pt x="93634" y="2359"/>
                </a:lnTo>
                <a:close/>
              </a:path>
              <a:path w="281939" h="281939">
                <a:moveTo>
                  <a:pt x="263828" y="210372"/>
                </a:moveTo>
                <a:lnTo>
                  <a:pt x="251173" y="210372"/>
                </a:lnTo>
                <a:lnTo>
                  <a:pt x="255687" y="212079"/>
                </a:lnTo>
                <a:lnTo>
                  <a:pt x="260567" y="211835"/>
                </a:lnTo>
                <a:lnTo>
                  <a:pt x="263828" y="210372"/>
                </a:lnTo>
                <a:close/>
              </a:path>
              <a:path w="281939" h="281939">
                <a:moveTo>
                  <a:pt x="268677" y="69294"/>
                </a:moveTo>
                <a:lnTo>
                  <a:pt x="131257" y="69294"/>
                </a:lnTo>
                <a:lnTo>
                  <a:pt x="147217" y="70026"/>
                </a:lnTo>
                <a:lnTo>
                  <a:pt x="161525" y="72830"/>
                </a:lnTo>
                <a:lnTo>
                  <a:pt x="201713" y="101652"/>
                </a:lnTo>
                <a:lnTo>
                  <a:pt x="211207" y="140516"/>
                </a:lnTo>
                <a:lnTo>
                  <a:pt x="210376" y="152580"/>
                </a:lnTo>
                <a:lnTo>
                  <a:pt x="189773" y="192394"/>
                </a:lnTo>
                <a:lnTo>
                  <a:pt x="146740" y="211096"/>
                </a:lnTo>
                <a:lnTo>
                  <a:pt x="231555" y="211094"/>
                </a:lnTo>
                <a:lnTo>
                  <a:pt x="251173" y="210372"/>
                </a:lnTo>
                <a:lnTo>
                  <a:pt x="263828" y="210372"/>
                </a:lnTo>
                <a:lnTo>
                  <a:pt x="269318" y="207873"/>
                </a:lnTo>
                <a:lnTo>
                  <a:pt x="272640" y="204185"/>
                </a:lnTo>
                <a:lnTo>
                  <a:pt x="281357" y="180776"/>
                </a:lnTo>
                <a:lnTo>
                  <a:pt x="281436" y="168598"/>
                </a:lnTo>
                <a:lnTo>
                  <a:pt x="273978" y="159189"/>
                </a:lnTo>
                <a:lnTo>
                  <a:pt x="270653" y="157551"/>
                </a:lnTo>
                <a:lnTo>
                  <a:pt x="255687" y="152003"/>
                </a:lnTo>
                <a:lnTo>
                  <a:pt x="256329" y="139440"/>
                </a:lnTo>
                <a:lnTo>
                  <a:pt x="255552" y="126795"/>
                </a:lnTo>
                <a:lnTo>
                  <a:pt x="268912" y="112196"/>
                </a:lnTo>
                <a:lnTo>
                  <a:pt x="277516" y="103822"/>
                </a:lnTo>
                <a:lnTo>
                  <a:pt x="278957" y="92073"/>
                </a:lnTo>
                <a:lnTo>
                  <a:pt x="269260" y="69890"/>
                </a:lnTo>
                <a:lnTo>
                  <a:pt x="268677" y="69294"/>
                </a:lnTo>
                <a:close/>
              </a:path>
              <a:path w="281939" h="281939">
                <a:moveTo>
                  <a:pt x="249124" y="59819"/>
                </a:moveTo>
                <a:lnTo>
                  <a:pt x="230837" y="67726"/>
                </a:lnTo>
                <a:lnTo>
                  <a:pt x="267146" y="67726"/>
                </a:lnTo>
                <a:lnTo>
                  <a:pt x="260850" y="61281"/>
                </a:lnTo>
                <a:lnTo>
                  <a:pt x="249124" y="59819"/>
                </a:lnTo>
                <a:close/>
              </a:path>
              <a:path w="281939" h="281939">
                <a:moveTo>
                  <a:pt x="141128" y="25054"/>
                </a:moveTo>
                <a:lnTo>
                  <a:pt x="128478" y="25802"/>
                </a:lnTo>
                <a:lnTo>
                  <a:pt x="212032" y="25802"/>
                </a:lnTo>
                <a:lnTo>
                  <a:pt x="153674" y="25694"/>
                </a:lnTo>
                <a:lnTo>
                  <a:pt x="141128" y="25054"/>
                </a:lnTo>
                <a:close/>
              </a:path>
              <a:path w="281939" h="281939">
                <a:moveTo>
                  <a:pt x="182367" y="0"/>
                </a:moveTo>
                <a:lnTo>
                  <a:pt x="170226" y="93"/>
                </a:lnTo>
                <a:lnTo>
                  <a:pt x="160699" y="7583"/>
                </a:lnTo>
                <a:lnTo>
                  <a:pt x="153674" y="25694"/>
                </a:lnTo>
                <a:lnTo>
                  <a:pt x="212033" y="25694"/>
                </a:lnTo>
                <a:lnTo>
                  <a:pt x="212103" y="18092"/>
                </a:lnTo>
                <a:lnTo>
                  <a:pt x="204639" y="8687"/>
                </a:lnTo>
                <a:lnTo>
                  <a:pt x="182367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3" name="object 31"/>
          <p:cNvSpPr/>
          <p:nvPr/>
        </p:nvSpPr>
        <p:spPr>
          <a:xfrm>
            <a:off x="2036468" y="2078724"/>
            <a:ext cx="329952" cy="593824"/>
          </a:xfrm>
          <a:custGeom>
            <a:avLst/>
            <a:gdLst/>
            <a:ahLst/>
            <a:cxnLst/>
            <a:rect l="l" t="t" r="r" b="b"/>
            <a:pathLst>
              <a:path w="469264" h="844550">
                <a:moveTo>
                  <a:pt x="377064" y="497616"/>
                </a:moveTo>
                <a:lnTo>
                  <a:pt x="290070" y="497616"/>
                </a:lnTo>
                <a:lnTo>
                  <a:pt x="290070" y="800740"/>
                </a:lnTo>
                <a:lnTo>
                  <a:pt x="308901" y="836623"/>
                </a:lnTo>
                <a:lnTo>
                  <a:pt x="333687" y="844326"/>
                </a:lnTo>
                <a:lnTo>
                  <a:pt x="347869" y="841972"/>
                </a:lnTo>
                <a:lnTo>
                  <a:pt x="360093" y="835434"/>
                </a:lnTo>
                <a:lnTo>
                  <a:pt x="369578" y="825495"/>
                </a:lnTo>
                <a:lnTo>
                  <a:pt x="375547" y="812938"/>
                </a:lnTo>
                <a:lnTo>
                  <a:pt x="377064" y="497616"/>
                </a:lnTo>
                <a:close/>
              </a:path>
              <a:path w="469264" h="844550">
                <a:moveTo>
                  <a:pt x="35486" y="0"/>
                </a:moveTo>
                <a:lnTo>
                  <a:pt x="3449" y="21353"/>
                </a:lnTo>
                <a:lnTo>
                  <a:pt x="0" y="32731"/>
                </a:lnTo>
                <a:lnTo>
                  <a:pt x="362" y="44770"/>
                </a:lnTo>
                <a:lnTo>
                  <a:pt x="22932" y="88696"/>
                </a:lnTo>
                <a:lnTo>
                  <a:pt x="49240" y="126878"/>
                </a:lnTo>
                <a:lnTo>
                  <a:pt x="74080" y="156012"/>
                </a:lnTo>
                <a:lnTo>
                  <a:pt x="103467" y="182934"/>
                </a:lnTo>
                <a:lnTo>
                  <a:pt x="137024" y="204443"/>
                </a:lnTo>
                <a:lnTo>
                  <a:pt x="177498" y="217661"/>
                </a:lnTo>
                <a:lnTo>
                  <a:pt x="187592" y="219040"/>
                </a:lnTo>
                <a:lnTo>
                  <a:pt x="191772" y="413796"/>
                </a:lnTo>
                <a:lnTo>
                  <a:pt x="192892" y="426808"/>
                </a:lnTo>
                <a:lnTo>
                  <a:pt x="196089" y="438954"/>
                </a:lnTo>
                <a:lnTo>
                  <a:pt x="196954" y="443636"/>
                </a:lnTo>
                <a:lnTo>
                  <a:pt x="196649" y="445495"/>
                </a:lnTo>
                <a:lnTo>
                  <a:pt x="196710" y="800740"/>
                </a:lnTo>
                <a:lnTo>
                  <a:pt x="199055" y="814910"/>
                </a:lnTo>
                <a:lnTo>
                  <a:pt x="205566" y="827143"/>
                </a:lnTo>
                <a:lnTo>
                  <a:pt x="215479" y="836659"/>
                </a:lnTo>
                <a:lnTo>
                  <a:pt x="228019" y="842664"/>
                </a:lnTo>
                <a:lnTo>
                  <a:pt x="245689" y="841653"/>
                </a:lnTo>
                <a:lnTo>
                  <a:pt x="278875" y="820304"/>
                </a:lnTo>
                <a:lnTo>
                  <a:pt x="283822" y="497433"/>
                </a:lnTo>
                <a:lnTo>
                  <a:pt x="377065" y="497433"/>
                </a:lnTo>
                <a:lnTo>
                  <a:pt x="377273" y="454030"/>
                </a:lnTo>
                <a:lnTo>
                  <a:pt x="427439" y="454030"/>
                </a:lnTo>
                <a:lnTo>
                  <a:pt x="441745" y="425996"/>
                </a:lnTo>
                <a:lnTo>
                  <a:pt x="453192" y="398276"/>
                </a:lnTo>
                <a:lnTo>
                  <a:pt x="460394" y="375239"/>
                </a:lnTo>
                <a:lnTo>
                  <a:pt x="386326" y="375239"/>
                </a:lnTo>
                <a:lnTo>
                  <a:pt x="386326" y="333359"/>
                </a:lnTo>
                <a:lnTo>
                  <a:pt x="288820" y="333359"/>
                </a:lnTo>
                <a:lnTo>
                  <a:pt x="265930" y="301965"/>
                </a:lnTo>
                <a:lnTo>
                  <a:pt x="288820" y="148742"/>
                </a:lnTo>
                <a:lnTo>
                  <a:pt x="367510" y="148742"/>
                </a:lnTo>
                <a:lnTo>
                  <a:pt x="366977" y="148380"/>
                </a:lnTo>
                <a:lnTo>
                  <a:pt x="362814" y="145717"/>
                </a:lnTo>
                <a:lnTo>
                  <a:pt x="201901" y="145717"/>
                </a:lnTo>
                <a:lnTo>
                  <a:pt x="189837" y="145161"/>
                </a:lnTo>
                <a:lnTo>
                  <a:pt x="152749" y="125809"/>
                </a:lnTo>
                <a:lnTo>
                  <a:pt x="120471" y="95991"/>
                </a:lnTo>
                <a:lnTo>
                  <a:pt x="94406" y="62755"/>
                </a:lnTo>
                <a:lnTo>
                  <a:pt x="71738" y="25299"/>
                </a:lnTo>
                <a:lnTo>
                  <a:pt x="63718" y="12873"/>
                </a:lnTo>
                <a:lnTo>
                  <a:pt x="54826" y="5655"/>
                </a:lnTo>
                <a:lnTo>
                  <a:pt x="42832" y="1310"/>
                </a:lnTo>
                <a:lnTo>
                  <a:pt x="35486" y="0"/>
                </a:lnTo>
                <a:close/>
              </a:path>
              <a:path w="469264" h="844550">
                <a:moveTo>
                  <a:pt x="377065" y="497433"/>
                </a:moveTo>
                <a:lnTo>
                  <a:pt x="283822" y="497433"/>
                </a:lnTo>
                <a:lnTo>
                  <a:pt x="285559" y="497555"/>
                </a:lnTo>
                <a:lnTo>
                  <a:pt x="287266" y="497707"/>
                </a:lnTo>
                <a:lnTo>
                  <a:pt x="289430" y="497707"/>
                </a:lnTo>
                <a:lnTo>
                  <a:pt x="289674" y="497616"/>
                </a:lnTo>
                <a:lnTo>
                  <a:pt x="377064" y="497616"/>
                </a:lnTo>
                <a:lnTo>
                  <a:pt x="377065" y="497433"/>
                </a:lnTo>
                <a:close/>
              </a:path>
              <a:path w="469264" h="844550">
                <a:moveTo>
                  <a:pt x="427439" y="454030"/>
                </a:moveTo>
                <a:lnTo>
                  <a:pt x="377273" y="454030"/>
                </a:lnTo>
                <a:lnTo>
                  <a:pt x="379620" y="456255"/>
                </a:lnTo>
                <a:lnTo>
                  <a:pt x="382089" y="458297"/>
                </a:lnTo>
                <a:lnTo>
                  <a:pt x="390624" y="462960"/>
                </a:lnTo>
                <a:lnTo>
                  <a:pt x="396689" y="464362"/>
                </a:lnTo>
                <a:lnTo>
                  <a:pt x="402602" y="464362"/>
                </a:lnTo>
                <a:lnTo>
                  <a:pt x="415449" y="462060"/>
                </a:lnTo>
                <a:lnTo>
                  <a:pt x="426744" y="455391"/>
                </a:lnTo>
                <a:lnTo>
                  <a:pt x="427439" y="454030"/>
                </a:lnTo>
                <a:close/>
              </a:path>
              <a:path w="469264" h="844550">
                <a:moveTo>
                  <a:pt x="463065" y="269656"/>
                </a:moveTo>
                <a:lnTo>
                  <a:pt x="386326" y="269656"/>
                </a:lnTo>
                <a:lnTo>
                  <a:pt x="390731" y="279087"/>
                </a:lnTo>
                <a:lnTo>
                  <a:pt x="394188" y="289113"/>
                </a:lnTo>
                <a:lnTo>
                  <a:pt x="396614" y="299773"/>
                </a:lnTo>
                <a:lnTo>
                  <a:pt x="397924" y="311104"/>
                </a:lnTo>
                <a:lnTo>
                  <a:pt x="398034" y="323145"/>
                </a:lnTo>
                <a:lnTo>
                  <a:pt x="396859" y="335934"/>
                </a:lnTo>
                <a:lnTo>
                  <a:pt x="394314" y="349510"/>
                </a:lnTo>
                <a:lnTo>
                  <a:pt x="390316" y="363910"/>
                </a:lnTo>
                <a:lnTo>
                  <a:pt x="386326" y="375239"/>
                </a:lnTo>
                <a:lnTo>
                  <a:pt x="460394" y="375239"/>
                </a:lnTo>
                <a:lnTo>
                  <a:pt x="461347" y="372190"/>
                </a:lnTo>
                <a:lnTo>
                  <a:pt x="466472" y="347696"/>
                </a:lnTo>
                <a:lnTo>
                  <a:pt x="468829" y="324751"/>
                </a:lnTo>
                <a:lnTo>
                  <a:pt x="468682" y="303314"/>
                </a:lnTo>
                <a:lnTo>
                  <a:pt x="466291" y="283343"/>
                </a:lnTo>
                <a:lnTo>
                  <a:pt x="463065" y="269656"/>
                </a:lnTo>
                <a:close/>
              </a:path>
              <a:path w="469264" h="844550">
                <a:moveTo>
                  <a:pt x="367510" y="148742"/>
                </a:moveTo>
                <a:lnTo>
                  <a:pt x="289247" y="148742"/>
                </a:lnTo>
                <a:lnTo>
                  <a:pt x="312168" y="301965"/>
                </a:lnTo>
                <a:lnTo>
                  <a:pt x="289247" y="333359"/>
                </a:lnTo>
                <a:lnTo>
                  <a:pt x="386326" y="333359"/>
                </a:lnTo>
                <a:lnTo>
                  <a:pt x="386326" y="269656"/>
                </a:lnTo>
                <a:lnTo>
                  <a:pt x="463065" y="269656"/>
                </a:lnTo>
                <a:lnTo>
                  <a:pt x="448284" y="231802"/>
                </a:lnTo>
                <a:lnTo>
                  <a:pt x="419534" y="191941"/>
                </a:lnTo>
                <a:lnTo>
                  <a:pt x="387122" y="162625"/>
                </a:lnTo>
                <a:lnTo>
                  <a:pt x="376729" y="155001"/>
                </a:lnTo>
                <a:lnTo>
                  <a:pt x="367510" y="148742"/>
                </a:lnTo>
                <a:close/>
              </a:path>
              <a:path w="469264" h="844550">
                <a:moveTo>
                  <a:pt x="266113" y="121097"/>
                </a:moveTo>
                <a:lnTo>
                  <a:pt x="265930" y="121097"/>
                </a:lnTo>
                <a:lnTo>
                  <a:pt x="253768" y="124823"/>
                </a:lnTo>
                <a:lnTo>
                  <a:pt x="242055" y="129932"/>
                </a:lnTo>
                <a:lnTo>
                  <a:pt x="230573" y="135727"/>
                </a:lnTo>
                <a:lnTo>
                  <a:pt x="228135" y="136702"/>
                </a:lnTo>
                <a:lnTo>
                  <a:pt x="225788" y="138074"/>
                </a:lnTo>
                <a:lnTo>
                  <a:pt x="213811" y="143359"/>
                </a:lnTo>
                <a:lnTo>
                  <a:pt x="201901" y="145717"/>
                </a:lnTo>
                <a:lnTo>
                  <a:pt x="362814" y="145717"/>
                </a:lnTo>
                <a:lnTo>
                  <a:pt x="362015" y="145206"/>
                </a:lnTo>
                <a:lnTo>
                  <a:pt x="289034" y="145206"/>
                </a:lnTo>
                <a:lnTo>
                  <a:pt x="266113" y="121097"/>
                </a:lnTo>
                <a:close/>
              </a:path>
              <a:path w="469264" h="844550">
                <a:moveTo>
                  <a:pt x="323810" y="124725"/>
                </a:moveTo>
                <a:lnTo>
                  <a:pt x="289034" y="145206"/>
                </a:lnTo>
                <a:lnTo>
                  <a:pt x="362015" y="145206"/>
                </a:lnTo>
                <a:lnTo>
                  <a:pt x="358131" y="142721"/>
                </a:lnTo>
                <a:lnTo>
                  <a:pt x="350451" y="137982"/>
                </a:lnTo>
                <a:lnTo>
                  <a:pt x="349262" y="137220"/>
                </a:lnTo>
                <a:lnTo>
                  <a:pt x="346641" y="136184"/>
                </a:lnTo>
                <a:lnTo>
                  <a:pt x="335562" y="129785"/>
                </a:lnTo>
                <a:lnTo>
                  <a:pt x="323810" y="124725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4" name="object 32"/>
          <p:cNvSpPr/>
          <p:nvPr/>
        </p:nvSpPr>
        <p:spPr>
          <a:xfrm>
            <a:off x="1986723" y="3139181"/>
            <a:ext cx="103584" cy="103138"/>
          </a:xfrm>
          <a:custGeom>
            <a:avLst/>
            <a:gdLst/>
            <a:ahLst/>
            <a:cxnLst/>
            <a:rect l="l" t="t" r="r" b="b"/>
            <a:pathLst>
              <a:path w="147319" h="146685">
                <a:moveTo>
                  <a:pt x="66418" y="0"/>
                </a:moveTo>
                <a:lnTo>
                  <a:pt x="28932" y="14967"/>
                </a:lnTo>
                <a:lnTo>
                  <a:pt x="5048" y="48404"/>
                </a:lnTo>
                <a:lnTo>
                  <a:pt x="0" y="78345"/>
                </a:lnTo>
                <a:lnTo>
                  <a:pt x="2342" y="92260"/>
                </a:lnTo>
                <a:lnTo>
                  <a:pt x="23539" y="126857"/>
                </a:lnTo>
                <a:lnTo>
                  <a:pt x="61184" y="145300"/>
                </a:lnTo>
                <a:lnTo>
                  <a:pt x="76320" y="146651"/>
                </a:lnTo>
                <a:lnTo>
                  <a:pt x="90646" y="144681"/>
                </a:lnTo>
                <a:lnTo>
                  <a:pt x="126411" y="124195"/>
                </a:lnTo>
                <a:lnTo>
                  <a:pt x="145588" y="87598"/>
                </a:lnTo>
                <a:lnTo>
                  <a:pt x="147013" y="73098"/>
                </a:lnTo>
                <a:lnTo>
                  <a:pt x="146535" y="64705"/>
                </a:lnTo>
                <a:lnTo>
                  <a:pt x="131024" y="28073"/>
                </a:lnTo>
                <a:lnTo>
                  <a:pt x="97044" y="4836"/>
                </a:lnTo>
                <a:lnTo>
                  <a:pt x="66418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5" name="object 33"/>
          <p:cNvSpPr/>
          <p:nvPr/>
        </p:nvSpPr>
        <p:spPr>
          <a:xfrm>
            <a:off x="1938243" y="3265587"/>
            <a:ext cx="200918" cy="381298"/>
          </a:xfrm>
          <a:custGeom>
            <a:avLst/>
            <a:gdLst/>
            <a:ahLst/>
            <a:cxnLst/>
            <a:rect l="l" t="t" r="r" b="b"/>
            <a:pathLst>
              <a:path w="285750" h="542289">
                <a:moveTo>
                  <a:pt x="202837" y="512033"/>
                </a:moveTo>
                <a:lnTo>
                  <a:pt x="144132" y="512033"/>
                </a:lnTo>
                <a:lnTo>
                  <a:pt x="147450" y="525785"/>
                </a:lnTo>
                <a:lnTo>
                  <a:pt x="156313" y="536260"/>
                </a:lnTo>
                <a:lnTo>
                  <a:pt x="169088" y="541697"/>
                </a:lnTo>
                <a:lnTo>
                  <a:pt x="184681" y="539083"/>
                </a:lnTo>
                <a:lnTo>
                  <a:pt x="196175" y="531537"/>
                </a:lnTo>
                <a:lnTo>
                  <a:pt x="202794" y="520461"/>
                </a:lnTo>
                <a:lnTo>
                  <a:pt x="202837" y="512033"/>
                </a:lnTo>
                <a:close/>
              </a:path>
              <a:path w="285750" h="542289">
                <a:moveTo>
                  <a:pt x="214543" y="138541"/>
                </a:moveTo>
                <a:lnTo>
                  <a:pt x="71139" y="138541"/>
                </a:lnTo>
                <a:lnTo>
                  <a:pt x="71764" y="233111"/>
                </a:lnTo>
                <a:lnTo>
                  <a:pt x="72988" y="246431"/>
                </a:lnTo>
                <a:lnTo>
                  <a:pt x="76030" y="258903"/>
                </a:lnTo>
                <a:lnTo>
                  <a:pt x="79941" y="270384"/>
                </a:lnTo>
                <a:lnTo>
                  <a:pt x="80146" y="512338"/>
                </a:lnTo>
                <a:lnTo>
                  <a:pt x="83635" y="525880"/>
                </a:lnTo>
                <a:lnTo>
                  <a:pt x="92787" y="536176"/>
                </a:lnTo>
                <a:lnTo>
                  <a:pt x="105623" y="541622"/>
                </a:lnTo>
                <a:lnTo>
                  <a:pt x="121539" y="539186"/>
                </a:lnTo>
                <a:lnTo>
                  <a:pt x="133286" y="531970"/>
                </a:lnTo>
                <a:lnTo>
                  <a:pt x="140121" y="521240"/>
                </a:lnTo>
                <a:lnTo>
                  <a:pt x="144132" y="512033"/>
                </a:lnTo>
                <a:lnTo>
                  <a:pt x="202837" y="512033"/>
                </a:lnTo>
                <a:lnTo>
                  <a:pt x="204114" y="265602"/>
                </a:lnTo>
                <a:lnTo>
                  <a:pt x="209427" y="254275"/>
                </a:lnTo>
                <a:lnTo>
                  <a:pt x="213067" y="242011"/>
                </a:lnTo>
                <a:lnTo>
                  <a:pt x="214535" y="228974"/>
                </a:lnTo>
                <a:lnTo>
                  <a:pt x="214543" y="138541"/>
                </a:lnTo>
                <a:close/>
              </a:path>
              <a:path w="285750" h="542289">
                <a:moveTo>
                  <a:pt x="83337" y="5364"/>
                </a:moveTo>
                <a:lnTo>
                  <a:pt x="49756" y="38529"/>
                </a:lnTo>
                <a:lnTo>
                  <a:pt x="28113" y="76495"/>
                </a:lnTo>
                <a:lnTo>
                  <a:pt x="14531" y="115172"/>
                </a:lnTo>
                <a:lnTo>
                  <a:pt x="4713" y="163833"/>
                </a:lnTo>
                <a:lnTo>
                  <a:pt x="921" y="202371"/>
                </a:lnTo>
                <a:lnTo>
                  <a:pt x="0" y="223593"/>
                </a:lnTo>
                <a:lnTo>
                  <a:pt x="1679" y="244082"/>
                </a:lnTo>
                <a:lnTo>
                  <a:pt x="6575" y="258769"/>
                </a:lnTo>
                <a:lnTo>
                  <a:pt x="14040" y="268165"/>
                </a:lnTo>
                <a:lnTo>
                  <a:pt x="23429" y="272779"/>
                </a:lnTo>
                <a:lnTo>
                  <a:pt x="39415" y="270469"/>
                </a:lnTo>
                <a:lnTo>
                  <a:pt x="51238" y="263359"/>
                </a:lnTo>
                <a:lnTo>
                  <a:pt x="58281" y="252809"/>
                </a:lnTo>
                <a:lnTo>
                  <a:pt x="58827" y="235747"/>
                </a:lnTo>
                <a:lnTo>
                  <a:pt x="59435" y="219974"/>
                </a:lnTo>
                <a:lnTo>
                  <a:pt x="62306" y="179542"/>
                </a:lnTo>
                <a:lnTo>
                  <a:pt x="71139" y="138541"/>
                </a:lnTo>
                <a:lnTo>
                  <a:pt x="214543" y="138541"/>
                </a:lnTo>
                <a:lnTo>
                  <a:pt x="214544" y="131521"/>
                </a:lnTo>
                <a:lnTo>
                  <a:pt x="275368" y="131521"/>
                </a:lnTo>
                <a:lnTo>
                  <a:pt x="274018" y="124822"/>
                </a:lnTo>
                <a:lnTo>
                  <a:pt x="270267" y="109671"/>
                </a:lnTo>
                <a:lnTo>
                  <a:pt x="266105" y="95658"/>
                </a:lnTo>
                <a:lnTo>
                  <a:pt x="262205" y="84521"/>
                </a:lnTo>
                <a:lnTo>
                  <a:pt x="140630" y="84521"/>
                </a:lnTo>
                <a:lnTo>
                  <a:pt x="83337" y="5364"/>
                </a:lnTo>
                <a:close/>
              </a:path>
              <a:path w="285750" h="542289">
                <a:moveTo>
                  <a:pt x="275368" y="131521"/>
                </a:moveTo>
                <a:lnTo>
                  <a:pt x="214544" y="131521"/>
                </a:lnTo>
                <a:lnTo>
                  <a:pt x="217281" y="141399"/>
                </a:lnTo>
                <a:lnTo>
                  <a:pt x="219601" y="151985"/>
                </a:lnTo>
                <a:lnTo>
                  <a:pt x="225080" y="201750"/>
                </a:lnTo>
                <a:lnTo>
                  <a:pt x="225793" y="231341"/>
                </a:lnTo>
                <a:lnTo>
                  <a:pt x="228555" y="247522"/>
                </a:lnTo>
                <a:lnTo>
                  <a:pt x="236006" y="259255"/>
                </a:lnTo>
                <a:lnTo>
                  <a:pt x="246900" y="265956"/>
                </a:lnTo>
                <a:lnTo>
                  <a:pt x="255716" y="267340"/>
                </a:lnTo>
                <a:lnTo>
                  <a:pt x="269293" y="263962"/>
                </a:lnTo>
                <a:lnTo>
                  <a:pt x="279674" y="254989"/>
                </a:lnTo>
                <a:lnTo>
                  <a:pt x="285149" y="242161"/>
                </a:lnTo>
                <a:lnTo>
                  <a:pt x="284894" y="219234"/>
                </a:lnTo>
                <a:lnTo>
                  <a:pt x="283934" y="197715"/>
                </a:lnTo>
                <a:lnTo>
                  <a:pt x="282317" y="177559"/>
                </a:lnTo>
                <a:lnTo>
                  <a:pt x="280092" y="158722"/>
                </a:lnTo>
                <a:lnTo>
                  <a:pt x="277310" y="141158"/>
                </a:lnTo>
                <a:lnTo>
                  <a:pt x="275368" y="131521"/>
                </a:lnTo>
                <a:close/>
              </a:path>
              <a:path w="285750" h="542289">
                <a:moveTo>
                  <a:pt x="202020" y="0"/>
                </a:moveTo>
                <a:lnTo>
                  <a:pt x="140630" y="84521"/>
                </a:lnTo>
                <a:lnTo>
                  <a:pt x="262205" y="84521"/>
                </a:lnTo>
                <a:lnTo>
                  <a:pt x="240855" y="41106"/>
                </a:lnTo>
                <a:lnTo>
                  <a:pt x="212712" y="8294"/>
                </a:lnTo>
                <a:lnTo>
                  <a:pt x="20202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6" name="object 34"/>
          <p:cNvSpPr/>
          <p:nvPr/>
        </p:nvSpPr>
        <p:spPr>
          <a:xfrm>
            <a:off x="2255150" y="3018901"/>
            <a:ext cx="98227" cy="97780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66985" y="0"/>
                </a:moveTo>
                <a:lnTo>
                  <a:pt x="29310" y="13129"/>
                </a:lnTo>
                <a:lnTo>
                  <a:pt x="5088" y="46106"/>
                </a:lnTo>
                <a:lnTo>
                  <a:pt x="0" y="76573"/>
                </a:lnTo>
                <a:lnTo>
                  <a:pt x="2524" y="89478"/>
                </a:lnTo>
                <a:lnTo>
                  <a:pt x="24120" y="121386"/>
                </a:lnTo>
                <a:lnTo>
                  <a:pt x="64142" y="137947"/>
                </a:lnTo>
                <a:lnTo>
                  <a:pt x="80998" y="138914"/>
                </a:lnTo>
                <a:lnTo>
                  <a:pt x="94674" y="135182"/>
                </a:lnTo>
                <a:lnTo>
                  <a:pt x="126891" y="109904"/>
                </a:lnTo>
                <a:lnTo>
                  <a:pt x="139465" y="69907"/>
                </a:lnTo>
                <a:lnTo>
                  <a:pt x="138196" y="56611"/>
                </a:lnTo>
                <a:lnTo>
                  <a:pt x="118966" y="20772"/>
                </a:lnTo>
                <a:lnTo>
                  <a:pt x="82023" y="1430"/>
                </a:lnTo>
                <a:lnTo>
                  <a:pt x="66985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7" name="object 35"/>
          <p:cNvSpPr/>
          <p:nvPr/>
        </p:nvSpPr>
        <p:spPr>
          <a:xfrm>
            <a:off x="2208786" y="3139378"/>
            <a:ext cx="191095" cy="362098"/>
          </a:xfrm>
          <a:custGeom>
            <a:avLst/>
            <a:gdLst/>
            <a:ahLst/>
            <a:cxnLst/>
            <a:rect l="l" t="t" r="r" b="b"/>
            <a:pathLst>
              <a:path w="271779" h="514985">
                <a:moveTo>
                  <a:pt x="203881" y="131124"/>
                </a:moveTo>
                <a:lnTo>
                  <a:pt x="67046" y="131124"/>
                </a:lnTo>
                <a:lnTo>
                  <a:pt x="67520" y="221284"/>
                </a:lnTo>
                <a:lnTo>
                  <a:pt x="68847" y="234362"/>
                </a:lnTo>
                <a:lnTo>
                  <a:pt x="72520" y="246593"/>
                </a:lnTo>
                <a:lnTo>
                  <a:pt x="77792" y="486735"/>
                </a:lnTo>
                <a:lnTo>
                  <a:pt x="81319" y="500377"/>
                </a:lnTo>
                <a:lnTo>
                  <a:pt x="90645" y="510398"/>
                </a:lnTo>
                <a:lnTo>
                  <a:pt x="103881" y="514952"/>
                </a:lnTo>
                <a:lnTo>
                  <a:pt x="118619" y="511838"/>
                </a:lnTo>
                <a:lnTo>
                  <a:pt x="129353" y="503388"/>
                </a:lnTo>
                <a:lnTo>
                  <a:pt x="134727" y="491208"/>
                </a:lnTo>
                <a:lnTo>
                  <a:pt x="137289" y="486521"/>
                </a:lnTo>
                <a:lnTo>
                  <a:pt x="194983" y="486521"/>
                </a:lnTo>
                <a:lnTo>
                  <a:pt x="195536" y="252313"/>
                </a:lnTo>
                <a:lnTo>
                  <a:pt x="199680" y="240813"/>
                </a:lnTo>
                <a:lnTo>
                  <a:pt x="202837" y="228364"/>
                </a:lnTo>
                <a:lnTo>
                  <a:pt x="203881" y="131124"/>
                </a:lnTo>
                <a:close/>
              </a:path>
              <a:path w="271779" h="514985">
                <a:moveTo>
                  <a:pt x="194983" y="486521"/>
                </a:moveTo>
                <a:lnTo>
                  <a:pt x="137289" y="486521"/>
                </a:lnTo>
                <a:lnTo>
                  <a:pt x="140861" y="500137"/>
                </a:lnTo>
                <a:lnTo>
                  <a:pt x="150217" y="510208"/>
                </a:lnTo>
                <a:lnTo>
                  <a:pt x="163316" y="514913"/>
                </a:lnTo>
                <a:lnTo>
                  <a:pt x="178146" y="511900"/>
                </a:lnTo>
                <a:lnTo>
                  <a:pt x="189154" y="503676"/>
                </a:lnTo>
                <a:lnTo>
                  <a:pt x="194971" y="491823"/>
                </a:lnTo>
                <a:lnTo>
                  <a:pt x="194983" y="486521"/>
                </a:lnTo>
                <a:close/>
              </a:path>
              <a:path w="271779" h="514985">
                <a:moveTo>
                  <a:pt x="79224" y="5059"/>
                </a:moveTo>
                <a:lnTo>
                  <a:pt x="51242" y="31393"/>
                </a:lnTo>
                <a:lnTo>
                  <a:pt x="29153" y="67094"/>
                </a:lnTo>
                <a:lnTo>
                  <a:pt x="15102" y="104388"/>
                </a:lnTo>
                <a:lnTo>
                  <a:pt x="4883" y="152112"/>
                </a:lnTo>
                <a:lnTo>
                  <a:pt x="941" y="190352"/>
                </a:lnTo>
                <a:lnTo>
                  <a:pt x="0" y="211540"/>
                </a:lnTo>
                <a:lnTo>
                  <a:pt x="1866" y="232050"/>
                </a:lnTo>
                <a:lnTo>
                  <a:pt x="7091" y="246246"/>
                </a:lnTo>
                <a:lnTo>
                  <a:pt x="14934" y="254805"/>
                </a:lnTo>
                <a:lnTo>
                  <a:pt x="24656" y="258406"/>
                </a:lnTo>
                <a:lnTo>
                  <a:pt x="28262" y="258622"/>
                </a:lnTo>
                <a:lnTo>
                  <a:pt x="41882" y="255075"/>
                </a:lnTo>
                <a:lnTo>
                  <a:pt x="51935" y="245732"/>
                </a:lnTo>
                <a:lnTo>
                  <a:pt x="56488" y="232542"/>
                </a:lnTo>
                <a:lnTo>
                  <a:pt x="56528" y="216594"/>
                </a:lnTo>
                <a:lnTo>
                  <a:pt x="56739" y="201688"/>
                </a:lnTo>
                <a:lnTo>
                  <a:pt x="59368" y="162689"/>
                </a:lnTo>
                <a:lnTo>
                  <a:pt x="67046" y="131124"/>
                </a:lnTo>
                <a:lnTo>
                  <a:pt x="203881" y="131124"/>
                </a:lnTo>
                <a:lnTo>
                  <a:pt x="203948" y="124907"/>
                </a:lnTo>
                <a:lnTo>
                  <a:pt x="261969" y="124907"/>
                </a:lnTo>
                <a:lnTo>
                  <a:pt x="259763" y="114584"/>
                </a:lnTo>
                <a:lnTo>
                  <a:pt x="255907" y="99916"/>
                </a:lnTo>
                <a:lnTo>
                  <a:pt x="251642" y="86404"/>
                </a:lnTo>
                <a:lnTo>
                  <a:pt x="249361" y="80284"/>
                </a:lnTo>
                <a:lnTo>
                  <a:pt x="133814" y="80284"/>
                </a:lnTo>
                <a:lnTo>
                  <a:pt x="79224" y="5059"/>
                </a:lnTo>
                <a:close/>
              </a:path>
              <a:path w="271779" h="514985">
                <a:moveTo>
                  <a:pt x="261969" y="124907"/>
                </a:moveTo>
                <a:lnTo>
                  <a:pt x="203948" y="124907"/>
                </a:lnTo>
                <a:lnTo>
                  <a:pt x="206779" y="134753"/>
                </a:lnTo>
                <a:lnTo>
                  <a:pt x="209120" y="145373"/>
                </a:lnTo>
                <a:lnTo>
                  <a:pt x="214242" y="195826"/>
                </a:lnTo>
                <a:lnTo>
                  <a:pt x="214622" y="210490"/>
                </a:lnTo>
                <a:lnTo>
                  <a:pt x="216779" y="229715"/>
                </a:lnTo>
                <a:lnTo>
                  <a:pt x="222568" y="243249"/>
                </a:lnTo>
                <a:lnTo>
                  <a:pt x="231155" y="251397"/>
                </a:lnTo>
                <a:lnTo>
                  <a:pt x="241704" y="254466"/>
                </a:lnTo>
                <a:lnTo>
                  <a:pt x="255887" y="251108"/>
                </a:lnTo>
                <a:lnTo>
                  <a:pt x="266252" y="242178"/>
                </a:lnTo>
                <a:lnTo>
                  <a:pt x="271298" y="229507"/>
                </a:lnTo>
                <a:lnTo>
                  <a:pt x="271022" y="206912"/>
                </a:lnTo>
                <a:lnTo>
                  <a:pt x="270016" y="185757"/>
                </a:lnTo>
                <a:lnTo>
                  <a:pt x="268335" y="165994"/>
                </a:lnTo>
                <a:lnTo>
                  <a:pt x="266030" y="147575"/>
                </a:lnTo>
                <a:lnTo>
                  <a:pt x="263155" y="130454"/>
                </a:lnTo>
                <a:lnTo>
                  <a:pt x="261969" y="124907"/>
                </a:lnTo>
                <a:close/>
              </a:path>
              <a:path w="271779" h="514985">
                <a:moveTo>
                  <a:pt x="192061" y="0"/>
                </a:moveTo>
                <a:lnTo>
                  <a:pt x="133814" y="80284"/>
                </a:lnTo>
                <a:lnTo>
                  <a:pt x="249361" y="80284"/>
                </a:lnTo>
                <a:lnTo>
                  <a:pt x="231539" y="42970"/>
                </a:lnTo>
                <a:lnTo>
                  <a:pt x="203562" y="9014"/>
                </a:lnTo>
                <a:lnTo>
                  <a:pt x="192061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8" name="object 36"/>
          <p:cNvSpPr/>
          <p:nvPr/>
        </p:nvSpPr>
        <p:spPr>
          <a:xfrm>
            <a:off x="2011267" y="2940702"/>
            <a:ext cx="55364" cy="56257"/>
          </a:xfrm>
          <a:custGeom>
            <a:avLst/>
            <a:gdLst/>
            <a:ahLst/>
            <a:cxnLst/>
            <a:rect l="l" t="t" r="r" b="b"/>
            <a:pathLst>
              <a:path w="78739" h="80010">
                <a:moveTo>
                  <a:pt x="35382" y="0"/>
                </a:moveTo>
                <a:lnTo>
                  <a:pt x="1054" y="34051"/>
                </a:lnTo>
                <a:lnTo>
                  <a:pt x="0" y="51620"/>
                </a:lnTo>
                <a:lnTo>
                  <a:pt x="5881" y="63015"/>
                </a:lnTo>
                <a:lnTo>
                  <a:pt x="15602" y="71960"/>
                </a:lnTo>
                <a:lnTo>
                  <a:pt x="28811" y="77722"/>
                </a:lnTo>
                <a:lnTo>
                  <a:pt x="45155" y="79572"/>
                </a:lnTo>
                <a:lnTo>
                  <a:pt x="58353" y="74838"/>
                </a:lnTo>
                <a:lnTo>
                  <a:pt x="68942" y="66069"/>
                </a:lnTo>
                <a:lnTo>
                  <a:pt x="75984" y="54181"/>
                </a:lnTo>
                <a:lnTo>
                  <a:pt x="78540" y="40092"/>
                </a:lnTo>
                <a:lnTo>
                  <a:pt x="77512" y="31076"/>
                </a:lnTo>
                <a:lnTo>
                  <a:pt x="72215" y="18683"/>
                </a:lnTo>
                <a:lnTo>
                  <a:pt x="62992" y="8814"/>
                </a:lnTo>
                <a:lnTo>
                  <a:pt x="50496" y="2307"/>
                </a:lnTo>
                <a:lnTo>
                  <a:pt x="3538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9" name="object 37"/>
          <p:cNvSpPr/>
          <p:nvPr/>
        </p:nvSpPr>
        <p:spPr>
          <a:xfrm>
            <a:off x="1983784" y="3011840"/>
            <a:ext cx="109835" cy="114300"/>
          </a:xfrm>
          <a:custGeom>
            <a:avLst/>
            <a:gdLst/>
            <a:ahLst/>
            <a:cxnLst/>
            <a:rect l="l" t="t" r="r" b="b"/>
            <a:pathLst>
              <a:path w="156210" h="162560">
                <a:moveTo>
                  <a:pt x="116709" y="77644"/>
                </a:moveTo>
                <a:lnTo>
                  <a:pt x="35967" y="77644"/>
                </a:lnTo>
                <a:lnTo>
                  <a:pt x="38022" y="124266"/>
                </a:lnTo>
                <a:lnTo>
                  <a:pt x="38022" y="131856"/>
                </a:lnTo>
                <a:lnTo>
                  <a:pt x="40237" y="138988"/>
                </a:lnTo>
                <a:lnTo>
                  <a:pt x="44343" y="144993"/>
                </a:lnTo>
                <a:lnTo>
                  <a:pt x="44343" y="161940"/>
                </a:lnTo>
                <a:lnTo>
                  <a:pt x="56921" y="159902"/>
                </a:lnTo>
                <a:lnTo>
                  <a:pt x="69527" y="158700"/>
                </a:lnTo>
                <a:lnTo>
                  <a:pt x="82154" y="158296"/>
                </a:lnTo>
                <a:lnTo>
                  <a:pt x="107852" y="158296"/>
                </a:lnTo>
                <a:lnTo>
                  <a:pt x="112566" y="142128"/>
                </a:lnTo>
                <a:lnTo>
                  <a:pt x="114484" y="136123"/>
                </a:lnTo>
                <a:lnTo>
                  <a:pt x="116709" y="129021"/>
                </a:lnTo>
                <a:lnTo>
                  <a:pt x="116709" y="77644"/>
                </a:lnTo>
                <a:close/>
              </a:path>
              <a:path w="156210" h="162560">
                <a:moveTo>
                  <a:pt x="107852" y="158296"/>
                </a:moveTo>
                <a:lnTo>
                  <a:pt x="82154" y="158296"/>
                </a:lnTo>
                <a:lnTo>
                  <a:pt x="94793" y="158651"/>
                </a:lnTo>
                <a:lnTo>
                  <a:pt x="107436" y="159723"/>
                </a:lnTo>
                <a:lnTo>
                  <a:pt x="107852" y="158296"/>
                </a:lnTo>
                <a:close/>
              </a:path>
              <a:path w="156210" h="162560">
                <a:moveTo>
                  <a:pt x="45166" y="0"/>
                </a:moveTo>
                <a:lnTo>
                  <a:pt x="17382" y="33753"/>
                </a:lnTo>
                <a:lnTo>
                  <a:pt x="4372" y="73786"/>
                </a:lnTo>
                <a:lnTo>
                  <a:pt x="0" y="111001"/>
                </a:lnTo>
                <a:lnTo>
                  <a:pt x="1802" y="132091"/>
                </a:lnTo>
                <a:lnTo>
                  <a:pt x="7221" y="143115"/>
                </a:lnTo>
                <a:lnTo>
                  <a:pt x="15048" y="146555"/>
                </a:lnTo>
                <a:lnTo>
                  <a:pt x="15875" y="146578"/>
                </a:lnTo>
                <a:lnTo>
                  <a:pt x="24900" y="146578"/>
                </a:lnTo>
                <a:lnTo>
                  <a:pt x="32188" y="138805"/>
                </a:lnTo>
                <a:lnTo>
                  <a:pt x="31996" y="129814"/>
                </a:lnTo>
                <a:lnTo>
                  <a:pt x="32058" y="114637"/>
                </a:lnTo>
                <a:lnTo>
                  <a:pt x="32492" y="100910"/>
                </a:lnTo>
                <a:lnTo>
                  <a:pt x="33671" y="88592"/>
                </a:lnTo>
                <a:lnTo>
                  <a:pt x="35967" y="77644"/>
                </a:lnTo>
                <a:lnTo>
                  <a:pt x="116709" y="77644"/>
                </a:lnTo>
                <a:lnTo>
                  <a:pt x="116709" y="68854"/>
                </a:lnTo>
                <a:lnTo>
                  <a:pt x="150439" y="68854"/>
                </a:lnTo>
                <a:lnTo>
                  <a:pt x="150372" y="68448"/>
                </a:lnTo>
                <a:lnTo>
                  <a:pt x="146630" y="53414"/>
                </a:lnTo>
                <a:lnTo>
                  <a:pt x="143082" y="43068"/>
                </a:lnTo>
                <a:lnTo>
                  <a:pt x="76634" y="43068"/>
                </a:lnTo>
                <a:lnTo>
                  <a:pt x="45166" y="0"/>
                </a:lnTo>
                <a:close/>
              </a:path>
              <a:path w="156210" h="162560">
                <a:moveTo>
                  <a:pt x="150439" y="68854"/>
                </a:moveTo>
                <a:lnTo>
                  <a:pt x="116709" y="68854"/>
                </a:lnTo>
                <a:lnTo>
                  <a:pt x="119132" y="79026"/>
                </a:lnTo>
                <a:lnTo>
                  <a:pt x="120983" y="90472"/>
                </a:lnTo>
                <a:lnTo>
                  <a:pt x="122226" y="103313"/>
                </a:lnTo>
                <a:lnTo>
                  <a:pt x="122825" y="117668"/>
                </a:lnTo>
                <a:lnTo>
                  <a:pt x="126468" y="134724"/>
                </a:lnTo>
                <a:lnTo>
                  <a:pt x="135478" y="141979"/>
                </a:lnTo>
                <a:lnTo>
                  <a:pt x="150099" y="137938"/>
                </a:lnTo>
                <a:lnTo>
                  <a:pt x="155592" y="127054"/>
                </a:lnTo>
                <a:lnTo>
                  <a:pt x="155019" y="105124"/>
                </a:lnTo>
                <a:lnTo>
                  <a:pt x="153223" y="85637"/>
                </a:lnTo>
                <a:lnTo>
                  <a:pt x="150439" y="68854"/>
                </a:lnTo>
                <a:close/>
              </a:path>
              <a:path w="156210" h="162560">
                <a:moveTo>
                  <a:pt x="114775" y="392"/>
                </a:moveTo>
                <a:lnTo>
                  <a:pt x="76634" y="43068"/>
                </a:lnTo>
                <a:lnTo>
                  <a:pt x="143082" y="43068"/>
                </a:lnTo>
                <a:lnTo>
                  <a:pt x="120374" y="5523"/>
                </a:lnTo>
                <a:lnTo>
                  <a:pt x="114775" y="392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0" name="object 38"/>
          <p:cNvSpPr/>
          <p:nvPr/>
        </p:nvSpPr>
        <p:spPr>
          <a:xfrm>
            <a:off x="1835770" y="3441109"/>
            <a:ext cx="135285" cy="120104"/>
          </a:xfrm>
          <a:custGeom>
            <a:avLst/>
            <a:gdLst/>
            <a:ahLst/>
            <a:cxnLst/>
            <a:rect l="l" t="t" r="r" b="b"/>
            <a:pathLst>
              <a:path w="192405" h="170814">
                <a:moveTo>
                  <a:pt x="28935" y="0"/>
                </a:moveTo>
                <a:lnTo>
                  <a:pt x="17505" y="3125"/>
                </a:lnTo>
                <a:lnTo>
                  <a:pt x="7728" y="10570"/>
                </a:lnTo>
                <a:lnTo>
                  <a:pt x="1568" y="21601"/>
                </a:lnTo>
                <a:lnTo>
                  <a:pt x="0" y="33438"/>
                </a:lnTo>
                <a:lnTo>
                  <a:pt x="2834" y="44835"/>
                </a:lnTo>
                <a:lnTo>
                  <a:pt x="9881" y="54550"/>
                </a:lnTo>
                <a:lnTo>
                  <a:pt x="140795" y="163280"/>
                </a:lnTo>
                <a:lnTo>
                  <a:pt x="146629" y="168188"/>
                </a:lnTo>
                <a:lnTo>
                  <a:pt x="153770" y="170596"/>
                </a:lnTo>
                <a:lnTo>
                  <a:pt x="160878" y="170596"/>
                </a:lnTo>
                <a:lnTo>
                  <a:pt x="173411" y="167974"/>
                </a:lnTo>
                <a:lnTo>
                  <a:pt x="184131" y="160317"/>
                </a:lnTo>
                <a:lnTo>
                  <a:pt x="190420" y="149149"/>
                </a:lnTo>
                <a:lnTo>
                  <a:pt x="192136" y="137329"/>
                </a:lnTo>
                <a:lnTo>
                  <a:pt x="189479" y="125985"/>
                </a:lnTo>
                <a:lnTo>
                  <a:pt x="182649" y="116245"/>
                </a:lnTo>
                <a:lnTo>
                  <a:pt x="180964" y="114726"/>
                </a:lnTo>
                <a:lnTo>
                  <a:pt x="51531" y="7253"/>
                </a:lnTo>
                <a:lnTo>
                  <a:pt x="40713" y="1330"/>
                </a:lnTo>
                <a:lnTo>
                  <a:pt x="28935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1" name="object 39"/>
          <p:cNvSpPr/>
          <p:nvPr/>
        </p:nvSpPr>
        <p:spPr>
          <a:xfrm>
            <a:off x="2106785" y="3441265"/>
            <a:ext cx="135285" cy="120104"/>
          </a:xfrm>
          <a:custGeom>
            <a:avLst/>
            <a:gdLst/>
            <a:ahLst/>
            <a:cxnLst/>
            <a:rect l="l" t="t" r="r" b="b"/>
            <a:pathLst>
              <a:path w="192405" h="170814">
                <a:moveTo>
                  <a:pt x="164611" y="0"/>
                </a:moveTo>
                <a:lnTo>
                  <a:pt x="11253" y="114504"/>
                </a:lnTo>
                <a:lnTo>
                  <a:pt x="0" y="135425"/>
                </a:lnTo>
                <a:lnTo>
                  <a:pt x="965" y="147231"/>
                </a:lnTo>
                <a:lnTo>
                  <a:pt x="6516" y="158181"/>
                </a:lnTo>
                <a:lnTo>
                  <a:pt x="17063" y="166840"/>
                </a:lnTo>
                <a:lnTo>
                  <a:pt x="29130" y="170292"/>
                </a:lnTo>
                <a:lnTo>
                  <a:pt x="38493" y="170374"/>
                </a:lnTo>
                <a:lnTo>
                  <a:pt x="45601" y="167966"/>
                </a:lnTo>
                <a:lnTo>
                  <a:pt x="180944" y="55464"/>
                </a:lnTo>
                <a:lnTo>
                  <a:pt x="188741" y="45916"/>
                </a:lnTo>
                <a:lnTo>
                  <a:pt x="192218" y="34544"/>
                </a:lnTo>
                <a:lnTo>
                  <a:pt x="191230" y="22726"/>
                </a:lnTo>
                <a:lnTo>
                  <a:pt x="185630" y="11840"/>
                </a:lnTo>
                <a:lnTo>
                  <a:pt x="175945" y="3732"/>
                </a:lnTo>
                <a:lnTo>
                  <a:pt x="164611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2" name="object 40"/>
          <p:cNvSpPr/>
          <p:nvPr/>
        </p:nvSpPr>
        <p:spPr>
          <a:xfrm>
            <a:off x="1835765" y="2998014"/>
            <a:ext cx="135285" cy="120104"/>
          </a:xfrm>
          <a:custGeom>
            <a:avLst/>
            <a:gdLst/>
            <a:ahLst/>
            <a:cxnLst/>
            <a:rect l="l" t="t" r="r" b="b"/>
            <a:pathLst>
              <a:path w="192405" h="170814">
                <a:moveTo>
                  <a:pt x="164600" y="0"/>
                </a:moveTo>
                <a:lnTo>
                  <a:pt x="11165" y="114489"/>
                </a:lnTo>
                <a:lnTo>
                  <a:pt x="0" y="135479"/>
                </a:lnTo>
                <a:lnTo>
                  <a:pt x="1006" y="147341"/>
                </a:lnTo>
                <a:lnTo>
                  <a:pt x="6593" y="158249"/>
                </a:lnTo>
                <a:lnTo>
                  <a:pt x="17127" y="166812"/>
                </a:lnTo>
                <a:lnTo>
                  <a:pt x="29273" y="170136"/>
                </a:lnTo>
                <a:lnTo>
                  <a:pt x="31431" y="170206"/>
                </a:lnTo>
                <a:lnTo>
                  <a:pt x="38563" y="170206"/>
                </a:lnTo>
                <a:lnTo>
                  <a:pt x="45528" y="167981"/>
                </a:lnTo>
                <a:lnTo>
                  <a:pt x="51539" y="162922"/>
                </a:lnTo>
                <a:lnTo>
                  <a:pt x="180972" y="55449"/>
                </a:lnTo>
                <a:lnTo>
                  <a:pt x="188729" y="45836"/>
                </a:lnTo>
                <a:lnTo>
                  <a:pt x="192221" y="34471"/>
                </a:lnTo>
                <a:lnTo>
                  <a:pt x="191267" y="22695"/>
                </a:lnTo>
                <a:lnTo>
                  <a:pt x="185684" y="11849"/>
                </a:lnTo>
                <a:lnTo>
                  <a:pt x="175923" y="3739"/>
                </a:lnTo>
                <a:lnTo>
                  <a:pt x="16460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3" name="object 41"/>
          <p:cNvSpPr/>
          <p:nvPr/>
        </p:nvSpPr>
        <p:spPr>
          <a:xfrm>
            <a:off x="2106762" y="2997860"/>
            <a:ext cx="135285" cy="120104"/>
          </a:xfrm>
          <a:custGeom>
            <a:avLst/>
            <a:gdLst/>
            <a:ahLst/>
            <a:cxnLst/>
            <a:rect l="l" t="t" r="r" b="b"/>
            <a:pathLst>
              <a:path w="192405" h="170814">
                <a:moveTo>
                  <a:pt x="28928" y="0"/>
                </a:moveTo>
                <a:lnTo>
                  <a:pt x="17483" y="3176"/>
                </a:lnTo>
                <a:lnTo>
                  <a:pt x="7772" y="10689"/>
                </a:lnTo>
                <a:lnTo>
                  <a:pt x="1575" y="21618"/>
                </a:lnTo>
                <a:lnTo>
                  <a:pt x="0" y="33376"/>
                </a:lnTo>
                <a:lnTo>
                  <a:pt x="2860" y="44751"/>
                </a:lnTo>
                <a:lnTo>
                  <a:pt x="9969" y="54530"/>
                </a:lnTo>
                <a:lnTo>
                  <a:pt x="11285" y="55696"/>
                </a:lnTo>
                <a:lnTo>
                  <a:pt x="146656" y="168046"/>
                </a:lnTo>
                <a:lnTo>
                  <a:pt x="153727" y="170423"/>
                </a:lnTo>
                <a:lnTo>
                  <a:pt x="160860" y="170423"/>
                </a:lnTo>
                <a:lnTo>
                  <a:pt x="173416" y="167866"/>
                </a:lnTo>
                <a:lnTo>
                  <a:pt x="184118" y="160170"/>
                </a:lnTo>
                <a:lnTo>
                  <a:pt x="190489" y="149065"/>
                </a:lnTo>
                <a:lnTo>
                  <a:pt x="192236" y="137261"/>
                </a:lnTo>
                <a:lnTo>
                  <a:pt x="189571" y="125929"/>
                </a:lnTo>
                <a:lnTo>
                  <a:pt x="182710" y="116242"/>
                </a:lnTo>
                <a:lnTo>
                  <a:pt x="51491" y="7233"/>
                </a:lnTo>
                <a:lnTo>
                  <a:pt x="40724" y="1304"/>
                </a:lnTo>
                <a:lnTo>
                  <a:pt x="28928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4" name="object 42"/>
          <p:cNvSpPr/>
          <p:nvPr/>
        </p:nvSpPr>
        <p:spPr>
          <a:xfrm>
            <a:off x="1717757" y="3019114"/>
            <a:ext cx="98227" cy="97780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67047" y="0"/>
                </a:moveTo>
                <a:lnTo>
                  <a:pt x="29273" y="13055"/>
                </a:lnTo>
                <a:lnTo>
                  <a:pt x="5070" y="45980"/>
                </a:lnTo>
                <a:lnTo>
                  <a:pt x="0" y="76472"/>
                </a:lnTo>
                <a:lnTo>
                  <a:pt x="2525" y="89375"/>
                </a:lnTo>
                <a:lnTo>
                  <a:pt x="24086" y="121273"/>
                </a:lnTo>
                <a:lnTo>
                  <a:pt x="64131" y="137823"/>
                </a:lnTo>
                <a:lnTo>
                  <a:pt x="81033" y="138788"/>
                </a:lnTo>
                <a:lnTo>
                  <a:pt x="94705" y="135048"/>
                </a:lnTo>
                <a:lnTo>
                  <a:pt x="126892" y="109745"/>
                </a:lnTo>
                <a:lnTo>
                  <a:pt x="139447" y="69727"/>
                </a:lnTo>
                <a:lnTo>
                  <a:pt x="138214" y="56626"/>
                </a:lnTo>
                <a:lnTo>
                  <a:pt x="119044" y="20765"/>
                </a:lnTo>
                <a:lnTo>
                  <a:pt x="82097" y="1429"/>
                </a:lnTo>
                <a:lnTo>
                  <a:pt x="67047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5" name="object 43"/>
          <p:cNvSpPr/>
          <p:nvPr/>
        </p:nvSpPr>
        <p:spPr>
          <a:xfrm>
            <a:off x="1671366" y="3139527"/>
            <a:ext cx="191095" cy="362098"/>
          </a:xfrm>
          <a:custGeom>
            <a:avLst/>
            <a:gdLst/>
            <a:ahLst/>
            <a:cxnLst/>
            <a:rect l="l" t="t" r="r" b="b"/>
            <a:pathLst>
              <a:path w="271780" h="514985">
                <a:moveTo>
                  <a:pt x="205322" y="130839"/>
                </a:moveTo>
                <a:lnTo>
                  <a:pt x="66588" y="130839"/>
                </a:lnTo>
                <a:lnTo>
                  <a:pt x="66882" y="221224"/>
                </a:lnTo>
                <a:lnTo>
                  <a:pt x="68729" y="234305"/>
                </a:lnTo>
                <a:lnTo>
                  <a:pt x="72936" y="246521"/>
                </a:lnTo>
                <a:lnTo>
                  <a:pt x="77337" y="486675"/>
                </a:lnTo>
                <a:lnTo>
                  <a:pt x="80907" y="500245"/>
                </a:lnTo>
                <a:lnTo>
                  <a:pt x="90296" y="510236"/>
                </a:lnTo>
                <a:lnTo>
                  <a:pt x="103524" y="514842"/>
                </a:lnTo>
                <a:lnTo>
                  <a:pt x="118298" y="511769"/>
                </a:lnTo>
                <a:lnTo>
                  <a:pt x="129098" y="503392"/>
                </a:lnTo>
                <a:lnTo>
                  <a:pt x="134555" y="491292"/>
                </a:lnTo>
                <a:lnTo>
                  <a:pt x="137321" y="486522"/>
                </a:lnTo>
                <a:lnTo>
                  <a:pt x="194606" y="486522"/>
                </a:lnTo>
                <a:lnTo>
                  <a:pt x="195102" y="252253"/>
                </a:lnTo>
                <a:lnTo>
                  <a:pt x="199771" y="240898"/>
                </a:lnTo>
                <a:lnTo>
                  <a:pt x="203816" y="228623"/>
                </a:lnTo>
                <a:lnTo>
                  <a:pt x="205322" y="130839"/>
                </a:lnTo>
                <a:close/>
              </a:path>
              <a:path w="271780" h="514985">
                <a:moveTo>
                  <a:pt x="194606" y="486522"/>
                </a:moveTo>
                <a:lnTo>
                  <a:pt x="137321" y="486522"/>
                </a:lnTo>
                <a:lnTo>
                  <a:pt x="140854" y="500132"/>
                </a:lnTo>
                <a:lnTo>
                  <a:pt x="150172" y="510193"/>
                </a:lnTo>
                <a:lnTo>
                  <a:pt x="163355" y="514842"/>
                </a:lnTo>
                <a:lnTo>
                  <a:pt x="178023" y="511781"/>
                </a:lnTo>
                <a:lnTo>
                  <a:pt x="188906" y="503439"/>
                </a:lnTo>
                <a:lnTo>
                  <a:pt x="194596" y="491397"/>
                </a:lnTo>
                <a:lnTo>
                  <a:pt x="194606" y="486522"/>
                </a:lnTo>
                <a:close/>
              </a:path>
              <a:path w="271780" h="514985">
                <a:moveTo>
                  <a:pt x="79242" y="4847"/>
                </a:moveTo>
                <a:lnTo>
                  <a:pt x="51277" y="31219"/>
                </a:lnTo>
                <a:lnTo>
                  <a:pt x="29201" y="66901"/>
                </a:lnTo>
                <a:lnTo>
                  <a:pt x="15150" y="104168"/>
                </a:lnTo>
                <a:lnTo>
                  <a:pt x="4916" y="151865"/>
                </a:lnTo>
                <a:lnTo>
                  <a:pt x="955" y="190093"/>
                </a:lnTo>
                <a:lnTo>
                  <a:pt x="0" y="211279"/>
                </a:lnTo>
                <a:lnTo>
                  <a:pt x="1803" y="231755"/>
                </a:lnTo>
                <a:lnTo>
                  <a:pt x="7004" y="245946"/>
                </a:lnTo>
                <a:lnTo>
                  <a:pt x="14837" y="254528"/>
                </a:lnTo>
                <a:lnTo>
                  <a:pt x="24534" y="258174"/>
                </a:lnTo>
                <a:lnTo>
                  <a:pt x="28294" y="258410"/>
                </a:lnTo>
                <a:lnTo>
                  <a:pt x="41895" y="254845"/>
                </a:lnTo>
                <a:lnTo>
                  <a:pt x="51895" y="245460"/>
                </a:lnTo>
                <a:lnTo>
                  <a:pt x="56384" y="232218"/>
                </a:lnTo>
                <a:lnTo>
                  <a:pt x="56479" y="216255"/>
                </a:lnTo>
                <a:lnTo>
                  <a:pt x="56846" y="201336"/>
                </a:lnTo>
                <a:lnTo>
                  <a:pt x="59908" y="162321"/>
                </a:lnTo>
                <a:lnTo>
                  <a:pt x="66588" y="130839"/>
                </a:lnTo>
                <a:lnTo>
                  <a:pt x="205322" y="130839"/>
                </a:lnTo>
                <a:lnTo>
                  <a:pt x="205414" y="124847"/>
                </a:lnTo>
                <a:lnTo>
                  <a:pt x="262099" y="124847"/>
                </a:lnTo>
                <a:lnTo>
                  <a:pt x="259654" y="113565"/>
                </a:lnTo>
                <a:lnTo>
                  <a:pt x="255761" y="98938"/>
                </a:lnTo>
                <a:lnTo>
                  <a:pt x="251459" y="85466"/>
                </a:lnTo>
                <a:lnTo>
                  <a:pt x="249485" y="80224"/>
                </a:lnTo>
                <a:lnTo>
                  <a:pt x="133856" y="80224"/>
                </a:lnTo>
                <a:lnTo>
                  <a:pt x="79242" y="4847"/>
                </a:lnTo>
                <a:close/>
              </a:path>
              <a:path w="271780" h="514985">
                <a:moveTo>
                  <a:pt x="262099" y="124847"/>
                </a:moveTo>
                <a:lnTo>
                  <a:pt x="205414" y="124847"/>
                </a:lnTo>
                <a:lnTo>
                  <a:pt x="207626" y="134746"/>
                </a:lnTo>
                <a:lnTo>
                  <a:pt x="209620" y="145383"/>
                </a:lnTo>
                <a:lnTo>
                  <a:pt x="214883" y="195781"/>
                </a:lnTo>
                <a:lnTo>
                  <a:pt x="215389" y="210461"/>
                </a:lnTo>
                <a:lnTo>
                  <a:pt x="217429" y="229850"/>
                </a:lnTo>
                <a:lnTo>
                  <a:pt x="223081" y="243383"/>
                </a:lnTo>
                <a:lnTo>
                  <a:pt x="231565" y="251410"/>
                </a:lnTo>
                <a:lnTo>
                  <a:pt x="242098" y="254278"/>
                </a:lnTo>
                <a:lnTo>
                  <a:pt x="243203" y="254295"/>
                </a:lnTo>
                <a:lnTo>
                  <a:pt x="256757" y="250755"/>
                </a:lnTo>
                <a:lnTo>
                  <a:pt x="266798" y="241413"/>
                </a:lnTo>
                <a:lnTo>
                  <a:pt x="271427" y="228186"/>
                </a:lnTo>
                <a:lnTo>
                  <a:pt x="271111" y="205649"/>
                </a:lnTo>
                <a:lnTo>
                  <a:pt x="270066" y="184549"/>
                </a:lnTo>
                <a:lnTo>
                  <a:pt x="268344" y="164837"/>
                </a:lnTo>
                <a:lnTo>
                  <a:pt x="265999" y="146467"/>
                </a:lnTo>
                <a:lnTo>
                  <a:pt x="263084" y="129392"/>
                </a:lnTo>
                <a:lnTo>
                  <a:pt x="262099" y="124847"/>
                </a:lnTo>
                <a:close/>
              </a:path>
              <a:path w="271780" h="514985">
                <a:moveTo>
                  <a:pt x="192420" y="0"/>
                </a:moveTo>
                <a:lnTo>
                  <a:pt x="133856" y="80224"/>
                </a:lnTo>
                <a:lnTo>
                  <a:pt x="249485" y="80224"/>
                </a:lnTo>
                <a:lnTo>
                  <a:pt x="231229" y="42177"/>
                </a:lnTo>
                <a:lnTo>
                  <a:pt x="203149" y="8394"/>
                </a:lnTo>
                <a:lnTo>
                  <a:pt x="19242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6" name="object 44"/>
          <p:cNvSpPr/>
          <p:nvPr/>
        </p:nvSpPr>
        <p:spPr>
          <a:xfrm>
            <a:off x="1912086" y="4146053"/>
            <a:ext cx="530423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297" y="0"/>
                </a:lnTo>
              </a:path>
            </a:pathLst>
          </a:custGeom>
          <a:ln w="34290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7" name="object 45"/>
          <p:cNvSpPr/>
          <p:nvPr/>
        </p:nvSpPr>
        <p:spPr>
          <a:xfrm>
            <a:off x="1923466" y="3825478"/>
            <a:ext cx="0" cy="308967"/>
          </a:xfrm>
          <a:custGeom>
            <a:avLst/>
            <a:gdLst/>
            <a:ahLst/>
            <a:cxnLst/>
            <a:rect l="l" t="t" r="r" b="b"/>
            <a:pathLst>
              <a:path h="439420">
                <a:moveTo>
                  <a:pt x="0" y="0"/>
                </a:moveTo>
                <a:lnTo>
                  <a:pt x="0" y="439419"/>
                </a:lnTo>
              </a:path>
            </a:pathLst>
          </a:custGeom>
          <a:ln w="33691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8" name="object 46"/>
          <p:cNvSpPr/>
          <p:nvPr/>
        </p:nvSpPr>
        <p:spPr>
          <a:xfrm>
            <a:off x="1912086" y="3813870"/>
            <a:ext cx="530423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297" y="0"/>
                </a:lnTo>
              </a:path>
            </a:pathLst>
          </a:custGeom>
          <a:ln w="34290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9" name="object 47"/>
          <p:cNvSpPr/>
          <p:nvPr/>
        </p:nvSpPr>
        <p:spPr>
          <a:xfrm>
            <a:off x="2431010" y="3825049"/>
            <a:ext cx="0" cy="30986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161"/>
                </a:lnTo>
              </a:path>
            </a:pathLst>
          </a:custGeom>
          <a:ln w="33761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0" name="object 48"/>
          <p:cNvSpPr/>
          <p:nvPr/>
        </p:nvSpPr>
        <p:spPr>
          <a:xfrm>
            <a:off x="2312967" y="4102127"/>
            <a:ext cx="92422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0944" y="0"/>
                </a:lnTo>
              </a:path>
            </a:pathLst>
          </a:custGeom>
          <a:ln w="48228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1" name="object 49"/>
          <p:cNvSpPr/>
          <p:nvPr/>
        </p:nvSpPr>
        <p:spPr>
          <a:xfrm>
            <a:off x="1708653" y="3927985"/>
            <a:ext cx="87064" cy="86171"/>
          </a:xfrm>
          <a:custGeom>
            <a:avLst/>
            <a:gdLst/>
            <a:ahLst/>
            <a:cxnLst/>
            <a:rect l="l" t="t" r="r" b="b"/>
            <a:pathLst>
              <a:path w="123825" h="122554">
                <a:moveTo>
                  <a:pt x="54792" y="0"/>
                </a:moveTo>
                <a:lnTo>
                  <a:pt x="19927" y="16460"/>
                </a:lnTo>
                <a:lnTo>
                  <a:pt x="1186" y="54371"/>
                </a:lnTo>
                <a:lnTo>
                  <a:pt x="0" y="70977"/>
                </a:lnTo>
                <a:lnTo>
                  <a:pt x="3329" y="83232"/>
                </a:lnTo>
                <a:lnTo>
                  <a:pt x="28517" y="111863"/>
                </a:lnTo>
                <a:lnTo>
                  <a:pt x="74219" y="122116"/>
                </a:lnTo>
                <a:lnTo>
                  <a:pt x="87568" y="117630"/>
                </a:lnTo>
                <a:lnTo>
                  <a:pt x="116729" y="89167"/>
                </a:lnTo>
                <a:lnTo>
                  <a:pt x="123209" y="61569"/>
                </a:lnTo>
                <a:lnTo>
                  <a:pt x="123085" y="57620"/>
                </a:lnTo>
                <a:lnTo>
                  <a:pt x="107656" y="21267"/>
                </a:lnTo>
                <a:lnTo>
                  <a:pt x="70778" y="1393"/>
                </a:lnTo>
                <a:lnTo>
                  <a:pt x="5479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2" name="object 50"/>
          <p:cNvSpPr/>
          <p:nvPr/>
        </p:nvSpPr>
        <p:spPr>
          <a:xfrm>
            <a:off x="1614436" y="4021467"/>
            <a:ext cx="275034" cy="225921"/>
          </a:xfrm>
          <a:custGeom>
            <a:avLst/>
            <a:gdLst/>
            <a:ahLst/>
            <a:cxnLst/>
            <a:rect l="l" t="t" r="r" b="b"/>
            <a:pathLst>
              <a:path w="391160" h="321310">
                <a:moveTo>
                  <a:pt x="358959" y="147584"/>
                </a:moveTo>
                <a:lnTo>
                  <a:pt x="31717" y="147584"/>
                </a:lnTo>
                <a:lnTo>
                  <a:pt x="31717" y="320741"/>
                </a:lnTo>
                <a:lnTo>
                  <a:pt x="358959" y="320741"/>
                </a:lnTo>
                <a:lnTo>
                  <a:pt x="358959" y="147584"/>
                </a:lnTo>
                <a:close/>
              </a:path>
              <a:path w="391160" h="321310">
                <a:moveTo>
                  <a:pt x="390631" y="96865"/>
                </a:moveTo>
                <a:lnTo>
                  <a:pt x="0" y="96865"/>
                </a:lnTo>
                <a:lnTo>
                  <a:pt x="0" y="147584"/>
                </a:lnTo>
                <a:lnTo>
                  <a:pt x="390631" y="147584"/>
                </a:lnTo>
                <a:lnTo>
                  <a:pt x="390631" y="96865"/>
                </a:lnTo>
                <a:close/>
              </a:path>
              <a:path w="391160" h="321310">
                <a:moveTo>
                  <a:pt x="172769" y="0"/>
                </a:moveTo>
                <a:lnTo>
                  <a:pt x="118061" y="9418"/>
                </a:lnTo>
                <a:lnTo>
                  <a:pt x="118061" y="96865"/>
                </a:lnTo>
                <a:lnTo>
                  <a:pt x="271854" y="96865"/>
                </a:lnTo>
                <a:lnTo>
                  <a:pt x="269870" y="27279"/>
                </a:lnTo>
                <a:lnTo>
                  <a:pt x="196272" y="27279"/>
                </a:lnTo>
                <a:lnTo>
                  <a:pt x="172769" y="0"/>
                </a:lnTo>
                <a:close/>
              </a:path>
              <a:path w="391160" h="321310">
                <a:moveTo>
                  <a:pt x="219132" y="0"/>
                </a:moveTo>
                <a:lnTo>
                  <a:pt x="196272" y="27279"/>
                </a:lnTo>
                <a:lnTo>
                  <a:pt x="269870" y="27279"/>
                </a:lnTo>
                <a:lnTo>
                  <a:pt x="269354" y="9174"/>
                </a:lnTo>
                <a:lnTo>
                  <a:pt x="21913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3" name="object 51"/>
          <p:cNvSpPr/>
          <p:nvPr/>
        </p:nvSpPr>
        <p:spPr>
          <a:xfrm>
            <a:off x="2240023" y="4294065"/>
            <a:ext cx="53578" cy="53132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28826" y="0"/>
                </a:moveTo>
                <a:lnTo>
                  <a:pt x="17186" y="5269"/>
                </a:lnTo>
                <a:lnTo>
                  <a:pt x="7944" y="14606"/>
                </a:lnTo>
                <a:lnTo>
                  <a:pt x="1936" y="27611"/>
                </a:lnTo>
                <a:lnTo>
                  <a:pt x="0" y="43882"/>
                </a:lnTo>
                <a:lnTo>
                  <a:pt x="4728" y="56385"/>
                </a:lnTo>
                <a:lnTo>
                  <a:pt x="13646" y="66358"/>
                </a:lnTo>
                <a:lnTo>
                  <a:pt x="26100" y="72930"/>
                </a:lnTo>
                <a:lnTo>
                  <a:pt x="41436" y="75231"/>
                </a:lnTo>
                <a:lnTo>
                  <a:pt x="55013" y="71282"/>
                </a:lnTo>
                <a:lnTo>
                  <a:pt x="65944" y="62959"/>
                </a:lnTo>
                <a:lnTo>
                  <a:pt x="73233" y="51264"/>
                </a:lnTo>
                <a:lnTo>
                  <a:pt x="75884" y="37196"/>
                </a:lnTo>
                <a:lnTo>
                  <a:pt x="74401" y="26796"/>
                </a:lnTo>
                <a:lnTo>
                  <a:pt x="68777" y="15745"/>
                </a:lnTo>
                <a:lnTo>
                  <a:pt x="59162" y="7078"/>
                </a:lnTo>
                <a:lnTo>
                  <a:pt x="45773" y="1571"/>
                </a:lnTo>
                <a:lnTo>
                  <a:pt x="28826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4" name="object 52"/>
          <p:cNvSpPr/>
          <p:nvPr/>
        </p:nvSpPr>
        <p:spPr>
          <a:xfrm>
            <a:off x="2363309" y="4294054"/>
            <a:ext cx="53578" cy="53132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28857" y="0"/>
                </a:moveTo>
                <a:lnTo>
                  <a:pt x="17199" y="5256"/>
                </a:lnTo>
                <a:lnTo>
                  <a:pt x="7950" y="14585"/>
                </a:lnTo>
                <a:lnTo>
                  <a:pt x="1940" y="27582"/>
                </a:lnTo>
                <a:lnTo>
                  <a:pt x="0" y="43843"/>
                </a:lnTo>
                <a:lnTo>
                  <a:pt x="4703" y="56365"/>
                </a:lnTo>
                <a:lnTo>
                  <a:pt x="13599" y="66356"/>
                </a:lnTo>
                <a:lnTo>
                  <a:pt x="26039" y="72942"/>
                </a:lnTo>
                <a:lnTo>
                  <a:pt x="41375" y="75250"/>
                </a:lnTo>
                <a:lnTo>
                  <a:pt x="54965" y="71311"/>
                </a:lnTo>
                <a:lnTo>
                  <a:pt x="65888" y="62990"/>
                </a:lnTo>
                <a:lnTo>
                  <a:pt x="73162" y="51288"/>
                </a:lnTo>
                <a:lnTo>
                  <a:pt x="75804" y="37211"/>
                </a:lnTo>
                <a:lnTo>
                  <a:pt x="74351" y="26884"/>
                </a:lnTo>
                <a:lnTo>
                  <a:pt x="68763" y="15805"/>
                </a:lnTo>
                <a:lnTo>
                  <a:pt x="59179" y="7111"/>
                </a:lnTo>
                <a:lnTo>
                  <a:pt x="45808" y="1583"/>
                </a:lnTo>
                <a:lnTo>
                  <a:pt x="28857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5" name="object 53"/>
          <p:cNvSpPr/>
          <p:nvPr/>
        </p:nvSpPr>
        <p:spPr>
          <a:xfrm>
            <a:off x="2103596" y="4294066"/>
            <a:ext cx="53578" cy="53132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28795" y="0"/>
                </a:moveTo>
                <a:lnTo>
                  <a:pt x="17099" y="5270"/>
                </a:lnTo>
                <a:lnTo>
                  <a:pt x="7877" y="14602"/>
                </a:lnTo>
                <a:lnTo>
                  <a:pt x="1915" y="27595"/>
                </a:lnTo>
                <a:lnTo>
                  <a:pt x="0" y="43844"/>
                </a:lnTo>
                <a:lnTo>
                  <a:pt x="4671" y="56360"/>
                </a:lnTo>
                <a:lnTo>
                  <a:pt x="13534" y="66345"/>
                </a:lnTo>
                <a:lnTo>
                  <a:pt x="25981" y="72928"/>
                </a:lnTo>
                <a:lnTo>
                  <a:pt x="41407" y="75236"/>
                </a:lnTo>
                <a:lnTo>
                  <a:pt x="54912" y="71303"/>
                </a:lnTo>
                <a:lnTo>
                  <a:pt x="65859" y="62982"/>
                </a:lnTo>
                <a:lnTo>
                  <a:pt x="73198" y="51277"/>
                </a:lnTo>
                <a:lnTo>
                  <a:pt x="75877" y="37194"/>
                </a:lnTo>
                <a:lnTo>
                  <a:pt x="74376" y="26778"/>
                </a:lnTo>
                <a:lnTo>
                  <a:pt x="68712" y="15732"/>
                </a:lnTo>
                <a:lnTo>
                  <a:pt x="59065" y="7071"/>
                </a:lnTo>
                <a:lnTo>
                  <a:pt x="45678" y="1568"/>
                </a:lnTo>
                <a:lnTo>
                  <a:pt x="28795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6" name="object 54"/>
          <p:cNvSpPr/>
          <p:nvPr/>
        </p:nvSpPr>
        <p:spPr>
          <a:xfrm>
            <a:off x="1958069" y="4294122"/>
            <a:ext cx="53578" cy="53132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29019" y="0"/>
                </a:moveTo>
                <a:lnTo>
                  <a:pt x="17261" y="5144"/>
                </a:lnTo>
                <a:lnTo>
                  <a:pt x="7971" y="14393"/>
                </a:lnTo>
                <a:lnTo>
                  <a:pt x="1950" y="27345"/>
                </a:lnTo>
                <a:lnTo>
                  <a:pt x="0" y="43602"/>
                </a:lnTo>
                <a:lnTo>
                  <a:pt x="4611" y="56178"/>
                </a:lnTo>
                <a:lnTo>
                  <a:pt x="13421" y="66215"/>
                </a:lnTo>
                <a:lnTo>
                  <a:pt x="25822" y="72835"/>
                </a:lnTo>
                <a:lnTo>
                  <a:pt x="41206" y="75157"/>
                </a:lnTo>
                <a:lnTo>
                  <a:pt x="54769" y="71224"/>
                </a:lnTo>
                <a:lnTo>
                  <a:pt x="65698" y="62903"/>
                </a:lnTo>
                <a:lnTo>
                  <a:pt x="72990" y="51198"/>
                </a:lnTo>
                <a:lnTo>
                  <a:pt x="75643" y="37115"/>
                </a:lnTo>
                <a:lnTo>
                  <a:pt x="74282" y="27134"/>
                </a:lnTo>
                <a:lnTo>
                  <a:pt x="68758" y="15970"/>
                </a:lnTo>
                <a:lnTo>
                  <a:pt x="59212" y="7212"/>
                </a:lnTo>
                <a:lnTo>
                  <a:pt x="45885" y="1632"/>
                </a:lnTo>
                <a:lnTo>
                  <a:pt x="2901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7" name="object 55"/>
          <p:cNvSpPr/>
          <p:nvPr/>
        </p:nvSpPr>
        <p:spPr>
          <a:xfrm>
            <a:off x="1817459" y="4291623"/>
            <a:ext cx="53578" cy="53132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29018" y="0"/>
                </a:moveTo>
                <a:lnTo>
                  <a:pt x="17294" y="5175"/>
                </a:lnTo>
                <a:lnTo>
                  <a:pt x="7994" y="14427"/>
                </a:lnTo>
                <a:lnTo>
                  <a:pt x="1951" y="27377"/>
                </a:lnTo>
                <a:lnTo>
                  <a:pt x="0" y="43646"/>
                </a:lnTo>
                <a:lnTo>
                  <a:pt x="4704" y="56169"/>
                </a:lnTo>
                <a:lnTo>
                  <a:pt x="13605" y="66147"/>
                </a:lnTo>
                <a:lnTo>
                  <a:pt x="26054" y="72719"/>
                </a:lnTo>
                <a:lnTo>
                  <a:pt x="41402" y="75021"/>
                </a:lnTo>
                <a:lnTo>
                  <a:pt x="54973" y="71097"/>
                </a:lnTo>
                <a:lnTo>
                  <a:pt x="65913" y="62793"/>
                </a:lnTo>
                <a:lnTo>
                  <a:pt x="73214" y="51099"/>
                </a:lnTo>
                <a:lnTo>
                  <a:pt x="75872" y="37010"/>
                </a:lnTo>
                <a:lnTo>
                  <a:pt x="74469" y="26903"/>
                </a:lnTo>
                <a:lnTo>
                  <a:pt x="68903" y="15805"/>
                </a:lnTo>
                <a:lnTo>
                  <a:pt x="59317" y="7115"/>
                </a:lnTo>
                <a:lnTo>
                  <a:pt x="45944" y="1593"/>
                </a:lnTo>
                <a:lnTo>
                  <a:pt x="29018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8" name="object 56"/>
          <p:cNvSpPr/>
          <p:nvPr/>
        </p:nvSpPr>
        <p:spPr>
          <a:xfrm>
            <a:off x="1677584" y="4291626"/>
            <a:ext cx="53578" cy="53132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29052" y="0"/>
                </a:moveTo>
                <a:lnTo>
                  <a:pt x="17322" y="5176"/>
                </a:lnTo>
                <a:lnTo>
                  <a:pt x="8011" y="14426"/>
                </a:lnTo>
                <a:lnTo>
                  <a:pt x="1957" y="27368"/>
                </a:lnTo>
                <a:lnTo>
                  <a:pt x="0" y="43624"/>
                </a:lnTo>
                <a:lnTo>
                  <a:pt x="4709" y="56153"/>
                </a:lnTo>
                <a:lnTo>
                  <a:pt x="13615" y="66139"/>
                </a:lnTo>
                <a:lnTo>
                  <a:pt x="26059" y="72716"/>
                </a:lnTo>
                <a:lnTo>
                  <a:pt x="41379" y="75021"/>
                </a:lnTo>
                <a:lnTo>
                  <a:pt x="54891" y="71106"/>
                </a:lnTo>
                <a:lnTo>
                  <a:pt x="65846" y="62802"/>
                </a:lnTo>
                <a:lnTo>
                  <a:pt x="73191" y="51104"/>
                </a:lnTo>
                <a:lnTo>
                  <a:pt x="75874" y="37007"/>
                </a:lnTo>
                <a:lnTo>
                  <a:pt x="74465" y="26917"/>
                </a:lnTo>
                <a:lnTo>
                  <a:pt x="68869" y="15813"/>
                </a:lnTo>
                <a:lnTo>
                  <a:pt x="59259" y="7118"/>
                </a:lnTo>
                <a:lnTo>
                  <a:pt x="45899" y="1593"/>
                </a:lnTo>
                <a:lnTo>
                  <a:pt x="2905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9" name="object 57"/>
          <p:cNvSpPr/>
          <p:nvPr/>
        </p:nvSpPr>
        <p:spPr>
          <a:xfrm>
            <a:off x="2227959" y="4365838"/>
            <a:ext cx="77242" cy="77242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10" y="0"/>
                </a:moveTo>
                <a:lnTo>
                  <a:pt x="14588" y="17875"/>
                </a:lnTo>
                <a:lnTo>
                  <a:pt x="0" y="58057"/>
                </a:lnTo>
                <a:lnTo>
                  <a:pt x="2663" y="71903"/>
                </a:lnTo>
                <a:lnTo>
                  <a:pt x="28642" y="102741"/>
                </a:lnTo>
                <a:lnTo>
                  <a:pt x="56734" y="109704"/>
                </a:lnTo>
                <a:lnTo>
                  <a:pt x="70919" y="107333"/>
                </a:lnTo>
                <a:lnTo>
                  <a:pt x="102609" y="81918"/>
                </a:lnTo>
                <a:lnTo>
                  <a:pt x="109806" y="54631"/>
                </a:lnTo>
                <a:lnTo>
                  <a:pt x="109556" y="49399"/>
                </a:lnTo>
                <a:lnTo>
                  <a:pt x="91272" y="14237"/>
                </a:lnTo>
                <a:lnTo>
                  <a:pt x="5041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0" name="object 58"/>
          <p:cNvSpPr/>
          <p:nvPr/>
        </p:nvSpPr>
        <p:spPr>
          <a:xfrm>
            <a:off x="2218345" y="4448717"/>
            <a:ext cx="96441" cy="75009"/>
          </a:xfrm>
          <a:custGeom>
            <a:avLst/>
            <a:gdLst/>
            <a:ahLst/>
            <a:cxnLst/>
            <a:rect l="l" t="t" r="r" b="b"/>
            <a:pathLst>
              <a:path w="137160" h="106679">
                <a:moveTo>
                  <a:pt x="48493" y="0"/>
                </a:moveTo>
                <a:lnTo>
                  <a:pt x="0" y="9296"/>
                </a:lnTo>
                <a:lnTo>
                  <a:pt x="0" y="106070"/>
                </a:lnTo>
                <a:lnTo>
                  <a:pt x="137129" y="106070"/>
                </a:lnTo>
                <a:lnTo>
                  <a:pt x="135262" y="24292"/>
                </a:lnTo>
                <a:lnTo>
                  <a:pt x="69555" y="24292"/>
                </a:lnTo>
                <a:lnTo>
                  <a:pt x="48493" y="0"/>
                </a:lnTo>
                <a:close/>
              </a:path>
              <a:path w="137160" h="106679">
                <a:moveTo>
                  <a:pt x="89702" y="0"/>
                </a:moveTo>
                <a:lnTo>
                  <a:pt x="69555" y="24292"/>
                </a:lnTo>
                <a:lnTo>
                  <a:pt x="135262" y="24292"/>
                </a:lnTo>
                <a:lnTo>
                  <a:pt x="134934" y="9966"/>
                </a:lnTo>
                <a:lnTo>
                  <a:pt x="8970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1" name="object 59"/>
          <p:cNvSpPr/>
          <p:nvPr/>
        </p:nvSpPr>
        <p:spPr>
          <a:xfrm>
            <a:off x="2087881" y="4365698"/>
            <a:ext cx="77242" cy="77688"/>
          </a:xfrm>
          <a:custGeom>
            <a:avLst/>
            <a:gdLst/>
            <a:ahLst/>
            <a:cxnLst/>
            <a:rect l="l" t="t" r="r" b="b"/>
            <a:pathLst>
              <a:path w="109855" h="110489">
                <a:moveTo>
                  <a:pt x="50230" y="0"/>
                </a:moveTo>
                <a:lnTo>
                  <a:pt x="14537" y="17961"/>
                </a:lnTo>
                <a:lnTo>
                  <a:pt x="0" y="58278"/>
                </a:lnTo>
                <a:lnTo>
                  <a:pt x="2670" y="72119"/>
                </a:lnTo>
                <a:lnTo>
                  <a:pt x="28668" y="102942"/>
                </a:lnTo>
                <a:lnTo>
                  <a:pt x="56760" y="109902"/>
                </a:lnTo>
                <a:lnTo>
                  <a:pt x="70934" y="107525"/>
                </a:lnTo>
                <a:lnTo>
                  <a:pt x="102634" y="82109"/>
                </a:lnTo>
                <a:lnTo>
                  <a:pt x="109841" y="54830"/>
                </a:lnTo>
                <a:lnTo>
                  <a:pt x="109559" y="49240"/>
                </a:lnTo>
                <a:lnTo>
                  <a:pt x="91130" y="14144"/>
                </a:lnTo>
                <a:lnTo>
                  <a:pt x="5023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2" name="object 60"/>
          <p:cNvSpPr/>
          <p:nvPr/>
        </p:nvSpPr>
        <p:spPr>
          <a:xfrm>
            <a:off x="2078263" y="4448717"/>
            <a:ext cx="96441" cy="75009"/>
          </a:xfrm>
          <a:custGeom>
            <a:avLst/>
            <a:gdLst/>
            <a:ahLst/>
            <a:cxnLst/>
            <a:rect l="l" t="t" r="r" b="b"/>
            <a:pathLst>
              <a:path w="137160" h="106679">
                <a:moveTo>
                  <a:pt x="48518" y="0"/>
                </a:moveTo>
                <a:lnTo>
                  <a:pt x="0" y="9966"/>
                </a:lnTo>
                <a:lnTo>
                  <a:pt x="0" y="106070"/>
                </a:lnTo>
                <a:lnTo>
                  <a:pt x="137077" y="106070"/>
                </a:lnTo>
                <a:lnTo>
                  <a:pt x="134743" y="24292"/>
                </a:lnTo>
                <a:lnTo>
                  <a:pt x="69518" y="24292"/>
                </a:lnTo>
                <a:lnTo>
                  <a:pt x="48518" y="0"/>
                </a:lnTo>
                <a:close/>
              </a:path>
              <a:path w="137160" h="106679">
                <a:moveTo>
                  <a:pt x="89818" y="0"/>
                </a:moveTo>
                <a:lnTo>
                  <a:pt x="69518" y="24292"/>
                </a:lnTo>
                <a:lnTo>
                  <a:pt x="134743" y="24292"/>
                </a:lnTo>
                <a:lnTo>
                  <a:pt x="134334" y="9966"/>
                </a:lnTo>
                <a:lnTo>
                  <a:pt x="89818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3" name="object 61"/>
          <p:cNvSpPr/>
          <p:nvPr/>
        </p:nvSpPr>
        <p:spPr>
          <a:xfrm>
            <a:off x="2167531" y="4322135"/>
            <a:ext cx="55364" cy="56257"/>
          </a:xfrm>
          <a:custGeom>
            <a:avLst/>
            <a:gdLst/>
            <a:ahLst/>
            <a:cxnLst/>
            <a:rect l="l" t="t" r="r" b="b"/>
            <a:pathLst>
              <a:path w="78739" h="80010">
                <a:moveTo>
                  <a:pt x="35095" y="0"/>
                </a:moveTo>
                <a:lnTo>
                  <a:pt x="1006" y="34232"/>
                </a:lnTo>
                <a:lnTo>
                  <a:pt x="0" y="51837"/>
                </a:lnTo>
                <a:lnTo>
                  <a:pt x="5975" y="63175"/>
                </a:lnTo>
                <a:lnTo>
                  <a:pt x="15762" y="72068"/>
                </a:lnTo>
                <a:lnTo>
                  <a:pt x="29003" y="77789"/>
                </a:lnTo>
                <a:lnTo>
                  <a:pt x="45340" y="79615"/>
                </a:lnTo>
                <a:lnTo>
                  <a:pt x="58525" y="74831"/>
                </a:lnTo>
                <a:lnTo>
                  <a:pt x="69053" y="66019"/>
                </a:lnTo>
                <a:lnTo>
                  <a:pt x="76027" y="54095"/>
                </a:lnTo>
                <a:lnTo>
                  <a:pt x="78551" y="39976"/>
                </a:lnTo>
                <a:lnTo>
                  <a:pt x="77495" y="30839"/>
                </a:lnTo>
                <a:lnTo>
                  <a:pt x="72192" y="18538"/>
                </a:lnTo>
                <a:lnTo>
                  <a:pt x="62958" y="8739"/>
                </a:lnTo>
                <a:lnTo>
                  <a:pt x="50393" y="2281"/>
                </a:lnTo>
                <a:lnTo>
                  <a:pt x="35095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4" name="object 62"/>
          <p:cNvSpPr/>
          <p:nvPr/>
        </p:nvSpPr>
        <p:spPr>
          <a:xfrm>
            <a:off x="2161701" y="4382883"/>
            <a:ext cx="68312" cy="54918"/>
          </a:xfrm>
          <a:custGeom>
            <a:avLst/>
            <a:gdLst/>
            <a:ahLst/>
            <a:cxnLst/>
            <a:rect l="l" t="t" r="r" b="b"/>
            <a:pathLst>
              <a:path w="97155" h="78104">
                <a:moveTo>
                  <a:pt x="31980" y="0"/>
                </a:moveTo>
                <a:lnTo>
                  <a:pt x="7536" y="0"/>
                </a:lnTo>
                <a:lnTo>
                  <a:pt x="11575" y="11803"/>
                </a:lnTo>
                <a:lnTo>
                  <a:pt x="13676" y="24524"/>
                </a:lnTo>
                <a:lnTo>
                  <a:pt x="12864" y="39539"/>
                </a:lnTo>
                <a:lnTo>
                  <a:pt x="10212" y="52598"/>
                </a:lnTo>
                <a:lnTo>
                  <a:pt x="5874" y="63999"/>
                </a:lnTo>
                <a:lnTo>
                  <a:pt x="0" y="74043"/>
                </a:lnTo>
                <a:lnTo>
                  <a:pt x="96842" y="77541"/>
                </a:lnTo>
                <a:lnTo>
                  <a:pt x="96842" y="74980"/>
                </a:lnTo>
                <a:lnTo>
                  <a:pt x="91478" y="63519"/>
                </a:lnTo>
                <a:lnTo>
                  <a:pt x="87497" y="51472"/>
                </a:lnTo>
                <a:lnTo>
                  <a:pt x="85208" y="38804"/>
                </a:lnTo>
                <a:lnTo>
                  <a:pt x="85679" y="22755"/>
                </a:lnTo>
                <a:lnTo>
                  <a:pt x="86485" y="17739"/>
                </a:lnTo>
                <a:lnTo>
                  <a:pt x="47403" y="17739"/>
                </a:lnTo>
                <a:lnTo>
                  <a:pt x="31980" y="0"/>
                </a:lnTo>
                <a:close/>
              </a:path>
              <a:path w="97155" h="78104">
                <a:moveTo>
                  <a:pt x="62186" y="0"/>
                </a:moveTo>
                <a:lnTo>
                  <a:pt x="47403" y="17739"/>
                </a:lnTo>
                <a:lnTo>
                  <a:pt x="86485" y="17739"/>
                </a:lnTo>
                <a:lnTo>
                  <a:pt x="87612" y="10722"/>
                </a:lnTo>
                <a:lnTo>
                  <a:pt x="90518" y="910"/>
                </a:lnTo>
                <a:lnTo>
                  <a:pt x="62186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5" name="object 63"/>
          <p:cNvSpPr/>
          <p:nvPr/>
        </p:nvSpPr>
        <p:spPr>
          <a:xfrm>
            <a:off x="1945873" y="4365840"/>
            <a:ext cx="77242" cy="77242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50387" y="0"/>
                </a:moveTo>
                <a:lnTo>
                  <a:pt x="14571" y="17895"/>
                </a:lnTo>
                <a:lnTo>
                  <a:pt x="0" y="58084"/>
                </a:lnTo>
                <a:lnTo>
                  <a:pt x="2669" y="71923"/>
                </a:lnTo>
                <a:lnTo>
                  <a:pt x="28660" y="102741"/>
                </a:lnTo>
                <a:lnTo>
                  <a:pt x="56772" y="109700"/>
                </a:lnTo>
                <a:lnTo>
                  <a:pt x="70951" y="107328"/>
                </a:lnTo>
                <a:lnTo>
                  <a:pt x="102645" y="81912"/>
                </a:lnTo>
                <a:lnTo>
                  <a:pt x="109847" y="54627"/>
                </a:lnTo>
                <a:lnTo>
                  <a:pt x="109592" y="49343"/>
                </a:lnTo>
                <a:lnTo>
                  <a:pt x="91274" y="14217"/>
                </a:lnTo>
                <a:lnTo>
                  <a:pt x="50387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6" name="object 64"/>
          <p:cNvSpPr/>
          <p:nvPr/>
        </p:nvSpPr>
        <p:spPr>
          <a:xfrm>
            <a:off x="1936256" y="4448717"/>
            <a:ext cx="96441" cy="75009"/>
          </a:xfrm>
          <a:custGeom>
            <a:avLst/>
            <a:gdLst/>
            <a:ahLst/>
            <a:cxnLst/>
            <a:rect l="l" t="t" r="r" b="b"/>
            <a:pathLst>
              <a:path w="137160" h="106679">
                <a:moveTo>
                  <a:pt x="48563" y="0"/>
                </a:moveTo>
                <a:lnTo>
                  <a:pt x="0" y="9966"/>
                </a:lnTo>
                <a:lnTo>
                  <a:pt x="0" y="106070"/>
                </a:lnTo>
                <a:lnTo>
                  <a:pt x="137123" y="106070"/>
                </a:lnTo>
                <a:lnTo>
                  <a:pt x="134833" y="24292"/>
                </a:lnTo>
                <a:lnTo>
                  <a:pt x="69591" y="24292"/>
                </a:lnTo>
                <a:lnTo>
                  <a:pt x="48563" y="0"/>
                </a:lnTo>
                <a:close/>
              </a:path>
              <a:path w="137160" h="106679">
                <a:moveTo>
                  <a:pt x="89833" y="0"/>
                </a:moveTo>
                <a:lnTo>
                  <a:pt x="69591" y="24292"/>
                </a:lnTo>
                <a:lnTo>
                  <a:pt x="134833" y="24292"/>
                </a:lnTo>
                <a:lnTo>
                  <a:pt x="134432" y="9966"/>
                </a:lnTo>
                <a:lnTo>
                  <a:pt x="89833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7" name="object 65"/>
          <p:cNvSpPr/>
          <p:nvPr/>
        </p:nvSpPr>
        <p:spPr>
          <a:xfrm>
            <a:off x="2025522" y="4322138"/>
            <a:ext cx="55364" cy="56257"/>
          </a:xfrm>
          <a:custGeom>
            <a:avLst/>
            <a:gdLst/>
            <a:ahLst/>
            <a:cxnLst/>
            <a:rect l="l" t="t" r="r" b="b"/>
            <a:pathLst>
              <a:path w="78739" h="80010">
                <a:moveTo>
                  <a:pt x="35072" y="0"/>
                </a:moveTo>
                <a:lnTo>
                  <a:pt x="994" y="34257"/>
                </a:lnTo>
                <a:lnTo>
                  <a:pt x="0" y="51863"/>
                </a:lnTo>
                <a:lnTo>
                  <a:pt x="5962" y="63190"/>
                </a:lnTo>
                <a:lnTo>
                  <a:pt x="15739" y="72072"/>
                </a:lnTo>
                <a:lnTo>
                  <a:pt x="28994" y="77786"/>
                </a:lnTo>
                <a:lnTo>
                  <a:pt x="45388" y="79609"/>
                </a:lnTo>
                <a:lnTo>
                  <a:pt x="58564" y="74824"/>
                </a:lnTo>
                <a:lnTo>
                  <a:pt x="69098" y="66012"/>
                </a:lnTo>
                <a:lnTo>
                  <a:pt x="76084" y="54089"/>
                </a:lnTo>
                <a:lnTo>
                  <a:pt x="78614" y="39972"/>
                </a:lnTo>
                <a:lnTo>
                  <a:pt x="77541" y="30775"/>
                </a:lnTo>
                <a:lnTo>
                  <a:pt x="72212" y="18496"/>
                </a:lnTo>
                <a:lnTo>
                  <a:pt x="62956" y="8717"/>
                </a:lnTo>
                <a:lnTo>
                  <a:pt x="50375" y="2273"/>
                </a:lnTo>
                <a:lnTo>
                  <a:pt x="35072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8" name="object 66"/>
          <p:cNvSpPr/>
          <p:nvPr/>
        </p:nvSpPr>
        <p:spPr>
          <a:xfrm>
            <a:off x="2019700" y="4382883"/>
            <a:ext cx="68312" cy="54918"/>
          </a:xfrm>
          <a:custGeom>
            <a:avLst/>
            <a:gdLst/>
            <a:ahLst/>
            <a:cxnLst/>
            <a:rect l="l" t="t" r="r" b="b"/>
            <a:pathLst>
              <a:path w="97155" h="78104">
                <a:moveTo>
                  <a:pt x="32068" y="0"/>
                </a:moveTo>
                <a:lnTo>
                  <a:pt x="7516" y="0"/>
                </a:lnTo>
                <a:lnTo>
                  <a:pt x="11562" y="11800"/>
                </a:lnTo>
                <a:lnTo>
                  <a:pt x="13689" y="24518"/>
                </a:lnTo>
                <a:lnTo>
                  <a:pt x="12868" y="39534"/>
                </a:lnTo>
                <a:lnTo>
                  <a:pt x="10200" y="52593"/>
                </a:lnTo>
                <a:lnTo>
                  <a:pt x="5853" y="63994"/>
                </a:lnTo>
                <a:lnTo>
                  <a:pt x="0" y="74037"/>
                </a:lnTo>
                <a:lnTo>
                  <a:pt x="96862" y="77541"/>
                </a:lnTo>
                <a:lnTo>
                  <a:pt x="96862" y="74980"/>
                </a:lnTo>
                <a:lnTo>
                  <a:pt x="91434" y="63537"/>
                </a:lnTo>
                <a:lnTo>
                  <a:pt x="87358" y="51509"/>
                </a:lnTo>
                <a:lnTo>
                  <a:pt x="84987" y="38863"/>
                </a:lnTo>
                <a:lnTo>
                  <a:pt x="85529" y="22811"/>
                </a:lnTo>
                <a:lnTo>
                  <a:pt x="86403" y="17739"/>
                </a:lnTo>
                <a:lnTo>
                  <a:pt x="47354" y="17739"/>
                </a:lnTo>
                <a:lnTo>
                  <a:pt x="32068" y="0"/>
                </a:lnTo>
                <a:close/>
              </a:path>
              <a:path w="97155" h="78104">
                <a:moveTo>
                  <a:pt x="62118" y="0"/>
                </a:moveTo>
                <a:lnTo>
                  <a:pt x="47354" y="17739"/>
                </a:lnTo>
                <a:lnTo>
                  <a:pt x="86403" y="17739"/>
                </a:lnTo>
                <a:lnTo>
                  <a:pt x="87600" y="10784"/>
                </a:lnTo>
                <a:lnTo>
                  <a:pt x="90536" y="988"/>
                </a:lnTo>
                <a:lnTo>
                  <a:pt x="62118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9" name="object 67"/>
          <p:cNvSpPr/>
          <p:nvPr/>
        </p:nvSpPr>
        <p:spPr>
          <a:xfrm>
            <a:off x="2369704" y="4364005"/>
            <a:ext cx="77242" cy="77242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369" y="0"/>
                </a:moveTo>
                <a:lnTo>
                  <a:pt x="14544" y="17885"/>
                </a:lnTo>
                <a:lnTo>
                  <a:pt x="0" y="58129"/>
                </a:lnTo>
                <a:lnTo>
                  <a:pt x="2662" y="71982"/>
                </a:lnTo>
                <a:lnTo>
                  <a:pt x="28649" y="102801"/>
                </a:lnTo>
                <a:lnTo>
                  <a:pt x="56759" y="109755"/>
                </a:lnTo>
                <a:lnTo>
                  <a:pt x="70909" y="107418"/>
                </a:lnTo>
                <a:lnTo>
                  <a:pt x="102616" y="82040"/>
                </a:lnTo>
                <a:lnTo>
                  <a:pt x="109837" y="54708"/>
                </a:lnTo>
                <a:lnTo>
                  <a:pt x="109575" y="49307"/>
                </a:lnTo>
                <a:lnTo>
                  <a:pt x="91231" y="14139"/>
                </a:lnTo>
                <a:lnTo>
                  <a:pt x="5036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0" name="object 68"/>
          <p:cNvSpPr/>
          <p:nvPr/>
        </p:nvSpPr>
        <p:spPr>
          <a:xfrm>
            <a:off x="2360134" y="4446981"/>
            <a:ext cx="96441" cy="74563"/>
          </a:xfrm>
          <a:custGeom>
            <a:avLst/>
            <a:gdLst/>
            <a:ahLst/>
            <a:cxnLst/>
            <a:rect l="l" t="t" r="r" b="b"/>
            <a:pathLst>
              <a:path w="137160" h="106045">
                <a:moveTo>
                  <a:pt x="48432" y="0"/>
                </a:moveTo>
                <a:lnTo>
                  <a:pt x="0" y="10972"/>
                </a:lnTo>
                <a:lnTo>
                  <a:pt x="0" y="105857"/>
                </a:lnTo>
                <a:lnTo>
                  <a:pt x="137038" y="105857"/>
                </a:lnTo>
                <a:lnTo>
                  <a:pt x="134722" y="24262"/>
                </a:lnTo>
                <a:lnTo>
                  <a:pt x="69494" y="24262"/>
                </a:lnTo>
                <a:lnTo>
                  <a:pt x="48432" y="0"/>
                </a:lnTo>
                <a:close/>
              </a:path>
              <a:path w="137160" h="106045">
                <a:moveTo>
                  <a:pt x="89794" y="0"/>
                </a:moveTo>
                <a:lnTo>
                  <a:pt x="69494" y="24262"/>
                </a:lnTo>
                <a:lnTo>
                  <a:pt x="134722" y="24262"/>
                </a:lnTo>
                <a:lnTo>
                  <a:pt x="134325" y="10271"/>
                </a:lnTo>
                <a:lnTo>
                  <a:pt x="89794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1" name="object 69"/>
          <p:cNvSpPr/>
          <p:nvPr/>
        </p:nvSpPr>
        <p:spPr>
          <a:xfrm>
            <a:off x="2307355" y="4320323"/>
            <a:ext cx="55364" cy="56257"/>
          </a:xfrm>
          <a:custGeom>
            <a:avLst/>
            <a:gdLst/>
            <a:ahLst/>
            <a:cxnLst/>
            <a:rect l="l" t="t" r="r" b="b"/>
            <a:pathLst>
              <a:path w="78739" h="80010">
                <a:moveTo>
                  <a:pt x="34941" y="0"/>
                </a:moveTo>
                <a:lnTo>
                  <a:pt x="993" y="34411"/>
                </a:lnTo>
                <a:lnTo>
                  <a:pt x="0" y="52048"/>
                </a:lnTo>
                <a:lnTo>
                  <a:pt x="5937" y="63368"/>
                </a:lnTo>
                <a:lnTo>
                  <a:pt x="15699" y="72268"/>
                </a:lnTo>
                <a:lnTo>
                  <a:pt x="28956" y="78006"/>
                </a:lnTo>
                <a:lnTo>
                  <a:pt x="45378" y="79839"/>
                </a:lnTo>
                <a:lnTo>
                  <a:pt x="58569" y="75036"/>
                </a:lnTo>
                <a:lnTo>
                  <a:pt x="69124" y="66215"/>
                </a:lnTo>
                <a:lnTo>
                  <a:pt x="76126" y="54312"/>
                </a:lnTo>
                <a:lnTo>
                  <a:pt x="78664" y="40268"/>
                </a:lnTo>
                <a:lnTo>
                  <a:pt x="77511" y="30678"/>
                </a:lnTo>
                <a:lnTo>
                  <a:pt x="72108" y="18414"/>
                </a:lnTo>
                <a:lnTo>
                  <a:pt x="62816" y="8667"/>
                </a:lnTo>
                <a:lnTo>
                  <a:pt x="50230" y="2255"/>
                </a:lnTo>
                <a:lnTo>
                  <a:pt x="34941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2" name="object 70"/>
          <p:cNvSpPr/>
          <p:nvPr/>
        </p:nvSpPr>
        <p:spPr>
          <a:xfrm>
            <a:off x="2301601" y="4381083"/>
            <a:ext cx="68312" cy="54918"/>
          </a:xfrm>
          <a:custGeom>
            <a:avLst/>
            <a:gdLst/>
            <a:ahLst/>
            <a:cxnLst/>
            <a:rect l="l" t="t" r="r" b="b"/>
            <a:pathLst>
              <a:path w="97154" h="78104">
                <a:moveTo>
                  <a:pt x="31833" y="0"/>
                </a:moveTo>
                <a:lnTo>
                  <a:pt x="7449" y="0"/>
                </a:lnTo>
                <a:lnTo>
                  <a:pt x="11459" y="11912"/>
                </a:lnTo>
                <a:lnTo>
                  <a:pt x="13556" y="24546"/>
                </a:lnTo>
                <a:lnTo>
                  <a:pt x="12741" y="39628"/>
                </a:lnTo>
                <a:lnTo>
                  <a:pt x="10094" y="52708"/>
                </a:lnTo>
                <a:lnTo>
                  <a:pt x="5789" y="64100"/>
                </a:lnTo>
                <a:lnTo>
                  <a:pt x="0" y="74116"/>
                </a:lnTo>
                <a:lnTo>
                  <a:pt x="96755" y="77541"/>
                </a:lnTo>
                <a:lnTo>
                  <a:pt x="96755" y="74980"/>
                </a:lnTo>
                <a:lnTo>
                  <a:pt x="91338" y="63614"/>
                </a:lnTo>
                <a:lnTo>
                  <a:pt x="87277" y="51579"/>
                </a:lnTo>
                <a:lnTo>
                  <a:pt x="84922" y="38883"/>
                </a:lnTo>
                <a:lnTo>
                  <a:pt x="85420" y="22829"/>
                </a:lnTo>
                <a:lnTo>
                  <a:pt x="86253" y="17739"/>
                </a:lnTo>
                <a:lnTo>
                  <a:pt x="47317" y="17739"/>
                </a:lnTo>
                <a:lnTo>
                  <a:pt x="31833" y="0"/>
                </a:lnTo>
                <a:close/>
              </a:path>
              <a:path w="97154" h="78104">
                <a:moveTo>
                  <a:pt x="61977" y="0"/>
                </a:moveTo>
                <a:lnTo>
                  <a:pt x="47317" y="17739"/>
                </a:lnTo>
                <a:lnTo>
                  <a:pt x="86253" y="17739"/>
                </a:lnTo>
                <a:lnTo>
                  <a:pt x="87391" y="10792"/>
                </a:lnTo>
                <a:lnTo>
                  <a:pt x="90242" y="973"/>
                </a:lnTo>
                <a:lnTo>
                  <a:pt x="61977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3" name="object 71"/>
          <p:cNvSpPr/>
          <p:nvPr/>
        </p:nvSpPr>
        <p:spPr>
          <a:xfrm>
            <a:off x="1807545" y="4366824"/>
            <a:ext cx="77688" cy="77242"/>
          </a:xfrm>
          <a:custGeom>
            <a:avLst/>
            <a:gdLst/>
            <a:ahLst/>
            <a:cxnLst/>
            <a:rect l="l" t="t" r="r" b="b"/>
            <a:pathLst>
              <a:path w="110489" h="109854">
                <a:moveTo>
                  <a:pt x="50460" y="0"/>
                </a:moveTo>
                <a:lnTo>
                  <a:pt x="14566" y="17862"/>
                </a:lnTo>
                <a:lnTo>
                  <a:pt x="0" y="58023"/>
                </a:lnTo>
                <a:lnTo>
                  <a:pt x="2597" y="71863"/>
                </a:lnTo>
                <a:lnTo>
                  <a:pt x="28489" y="102749"/>
                </a:lnTo>
                <a:lnTo>
                  <a:pt x="56627" y="109740"/>
                </a:lnTo>
                <a:lnTo>
                  <a:pt x="70830" y="107413"/>
                </a:lnTo>
                <a:lnTo>
                  <a:pt x="102655" y="82101"/>
                </a:lnTo>
                <a:lnTo>
                  <a:pt x="109902" y="54905"/>
                </a:lnTo>
                <a:lnTo>
                  <a:pt x="109630" y="49394"/>
                </a:lnTo>
                <a:lnTo>
                  <a:pt x="91238" y="14181"/>
                </a:lnTo>
                <a:lnTo>
                  <a:pt x="5046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4" name="object 72"/>
          <p:cNvSpPr/>
          <p:nvPr/>
        </p:nvSpPr>
        <p:spPr>
          <a:xfrm>
            <a:off x="1797966" y="4449746"/>
            <a:ext cx="96441" cy="74563"/>
          </a:xfrm>
          <a:custGeom>
            <a:avLst/>
            <a:gdLst/>
            <a:ahLst/>
            <a:cxnLst/>
            <a:rect l="l" t="t" r="r" b="b"/>
            <a:pathLst>
              <a:path w="137160" h="106045">
                <a:moveTo>
                  <a:pt x="48493" y="0"/>
                </a:moveTo>
                <a:lnTo>
                  <a:pt x="0" y="8503"/>
                </a:lnTo>
                <a:lnTo>
                  <a:pt x="0" y="106009"/>
                </a:lnTo>
                <a:lnTo>
                  <a:pt x="137086" y="106009"/>
                </a:lnTo>
                <a:lnTo>
                  <a:pt x="134679" y="24505"/>
                </a:lnTo>
                <a:lnTo>
                  <a:pt x="69518" y="24505"/>
                </a:lnTo>
                <a:lnTo>
                  <a:pt x="48493" y="0"/>
                </a:lnTo>
                <a:close/>
              </a:path>
              <a:path w="137160" h="106045">
                <a:moveTo>
                  <a:pt x="89830" y="0"/>
                </a:moveTo>
                <a:lnTo>
                  <a:pt x="69518" y="24505"/>
                </a:lnTo>
                <a:lnTo>
                  <a:pt x="134679" y="24505"/>
                </a:lnTo>
                <a:lnTo>
                  <a:pt x="134206" y="8503"/>
                </a:lnTo>
                <a:lnTo>
                  <a:pt x="8983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5" name="object 73"/>
          <p:cNvSpPr/>
          <p:nvPr/>
        </p:nvSpPr>
        <p:spPr>
          <a:xfrm>
            <a:off x="1887170" y="4323210"/>
            <a:ext cx="55364" cy="56257"/>
          </a:xfrm>
          <a:custGeom>
            <a:avLst/>
            <a:gdLst/>
            <a:ahLst/>
            <a:cxnLst/>
            <a:rect l="l" t="t" r="r" b="b"/>
            <a:pathLst>
              <a:path w="78739" h="80010">
                <a:moveTo>
                  <a:pt x="35120" y="0"/>
                </a:moveTo>
                <a:lnTo>
                  <a:pt x="1015" y="34278"/>
                </a:lnTo>
                <a:lnTo>
                  <a:pt x="0" y="51903"/>
                </a:lnTo>
                <a:lnTo>
                  <a:pt x="5921" y="63256"/>
                </a:lnTo>
                <a:lnTo>
                  <a:pt x="15673" y="72157"/>
                </a:lnTo>
                <a:lnTo>
                  <a:pt x="28916" y="77885"/>
                </a:lnTo>
                <a:lnTo>
                  <a:pt x="45310" y="79718"/>
                </a:lnTo>
                <a:lnTo>
                  <a:pt x="58482" y="74971"/>
                </a:lnTo>
                <a:lnTo>
                  <a:pt x="69064" y="66193"/>
                </a:lnTo>
                <a:lnTo>
                  <a:pt x="76109" y="54294"/>
                </a:lnTo>
                <a:lnTo>
                  <a:pt x="78667" y="40186"/>
                </a:lnTo>
                <a:lnTo>
                  <a:pt x="77552" y="30776"/>
                </a:lnTo>
                <a:lnTo>
                  <a:pt x="72164" y="18469"/>
                </a:lnTo>
                <a:lnTo>
                  <a:pt x="62877" y="8693"/>
                </a:lnTo>
                <a:lnTo>
                  <a:pt x="50319" y="2264"/>
                </a:lnTo>
                <a:lnTo>
                  <a:pt x="3512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6" name="object 74"/>
          <p:cNvSpPr/>
          <p:nvPr/>
        </p:nvSpPr>
        <p:spPr>
          <a:xfrm>
            <a:off x="1881386" y="4383869"/>
            <a:ext cx="68312" cy="54918"/>
          </a:xfrm>
          <a:custGeom>
            <a:avLst/>
            <a:gdLst/>
            <a:ahLst/>
            <a:cxnLst/>
            <a:rect l="l" t="t" r="r" b="b"/>
            <a:pathLst>
              <a:path w="97155" h="78104">
                <a:moveTo>
                  <a:pt x="32030" y="0"/>
                </a:moveTo>
                <a:lnTo>
                  <a:pt x="7479" y="0"/>
                </a:lnTo>
                <a:lnTo>
                  <a:pt x="11547" y="11906"/>
                </a:lnTo>
                <a:lnTo>
                  <a:pt x="13631" y="24551"/>
                </a:lnTo>
                <a:lnTo>
                  <a:pt x="12833" y="39661"/>
                </a:lnTo>
                <a:lnTo>
                  <a:pt x="10201" y="52764"/>
                </a:lnTo>
                <a:lnTo>
                  <a:pt x="5875" y="64152"/>
                </a:lnTo>
                <a:lnTo>
                  <a:pt x="0" y="74117"/>
                </a:lnTo>
                <a:lnTo>
                  <a:pt x="96669" y="77541"/>
                </a:lnTo>
                <a:lnTo>
                  <a:pt x="96669" y="75163"/>
                </a:lnTo>
                <a:lnTo>
                  <a:pt x="91364" y="63728"/>
                </a:lnTo>
                <a:lnTo>
                  <a:pt x="87351" y="51699"/>
                </a:lnTo>
                <a:lnTo>
                  <a:pt x="85013" y="39022"/>
                </a:lnTo>
                <a:lnTo>
                  <a:pt x="85509" y="23076"/>
                </a:lnTo>
                <a:lnTo>
                  <a:pt x="86349" y="17952"/>
                </a:lnTo>
                <a:lnTo>
                  <a:pt x="47377" y="17952"/>
                </a:lnTo>
                <a:lnTo>
                  <a:pt x="32030" y="0"/>
                </a:lnTo>
                <a:close/>
              </a:path>
              <a:path w="97155" h="78104">
                <a:moveTo>
                  <a:pt x="62068" y="0"/>
                </a:moveTo>
                <a:lnTo>
                  <a:pt x="47377" y="17952"/>
                </a:lnTo>
                <a:lnTo>
                  <a:pt x="86349" y="17952"/>
                </a:lnTo>
                <a:lnTo>
                  <a:pt x="87480" y="11053"/>
                </a:lnTo>
                <a:lnTo>
                  <a:pt x="90380" y="1108"/>
                </a:lnTo>
                <a:lnTo>
                  <a:pt x="62068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7" name="object 75"/>
          <p:cNvSpPr/>
          <p:nvPr/>
        </p:nvSpPr>
        <p:spPr>
          <a:xfrm>
            <a:off x="1665513" y="4366826"/>
            <a:ext cx="77688" cy="77242"/>
          </a:xfrm>
          <a:custGeom>
            <a:avLst/>
            <a:gdLst/>
            <a:ahLst/>
            <a:cxnLst/>
            <a:rect l="l" t="t" r="r" b="b"/>
            <a:pathLst>
              <a:path w="110489" h="109854">
                <a:moveTo>
                  <a:pt x="50435" y="0"/>
                </a:moveTo>
                <a:lnTo>
                  <a:pt x="14565" y="17879"/>
                </a:lnTo>
                <a:lnTo>
                  <a:pt x="0" y="58056"/>
                </a:lnTo>
                <a:lnTo>
                  <a:pt x="2607" y="71887"/>
                </a:lnTo>
                <a:lnTo>
                  <a:pt x="28528" y="102751"/>
                </a:lnTo>
                <a:lnTo>
                  <a:pt x="56671" y="109736"/>
                </a:lnTo>
                <a:lnTo>
                  <a:pt x="70888" y="107404"/>
                </a:lnTo>
                <a:lnTo>
                  <a:pt x="102710" y="82090"/>
                </a:lnTo>
                <a:lnTo>
                  <a:pt x="109949" y="54902"/>
                </a:lnTo>
                <a:lnTo>
                  <a:pt x="109671" y="49334"/>
                </a:lnTo>
                <a:lnTo>
                  <a:pt x="91262" y="14160"/>
                </a:lnTo>
                <a:lnTo>
                  <a:pt x="50435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8" name="object 76"/>
          <p:cNvSpPr/>
          <p:nvPr/>
        </p:nvSpPr>
        <p:spPr>
          <a:xfrm>
            <a:off x="1654963" y="4449746"/>
            <a:ext cx="97780" cy="74563"/>
          </a:xfrm>
          <a:custGeom>
            <a:avLst/>
            <a:gdLst/>
            <a:ahLst/>
            <a:cxnLst/>
            <a:rect l="l" t="t" r="r" b="b"/>
            <a:pathLst>
              <a:path w="139064" h="106045">
                <a:moveTo>
                  <a:pt x="49968" y="0"/>
                </a:moveTo>
                <a:lnTo>
                  <a:pt x="0" y="8503"/>
                </a:lnTo>
                <a:lnTo>
                  <a:pt x="1392" y="106009"/>
                </a:lnTo>
                <a:lnTo>
                  <a:pt x="138516" y="106009"/>
                </a:lnTo>
                <a:lnTo>
                  <a:pt x="136108" y="24505"/>
                </a:lnTo>
                <a:lnTo>
                  <a:pt x="70734" y="24505"/>
                </a:lnTo>
                <a:lnTo>
                  <a:pt x="49968" y="0"/>
                </a:lnTo>
                <a:close/>
              </a:path>
              <a:path w="139064" h="106045">
                <a:moveTo>
                  <a:pt x="91116" y="0"/>
                </a:moveTo>
                <a:lnTo>
                  <a:pt x="70734" y="24505"/>
                </a:lnTo>
                <a:lnTo>
                  <a:pt x="136108" y="24505"/>
                </a:lnTo>
                <a:lnTo>
                  <a:pt x="135635" y="8503"/>
                </a:lnTo>
                <a:lnTo>
                  <a:pt x="91116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9" name="object 77"/>
          <p:cNvSpPr/>
          <p:nvPr/>
        </p:nvSpPr>
        <p:spPr>
          <a:xfrm>
            <a:off x="1745203" y="4323210"/>
            <a:ext cx="55364" cy="56257"/>
          </a:xfrm>
          <a:custGeom>
            <a:avLst/>
            <a:gdLst/>
            <a:ahLst/>
            <a:cxnLst/>
            <a:rect l="l" t="t" r="r" b="b"/>
            <a:pathLst>
              <a:path w="78739" h="80010">
                <a:moveTo>
                  <a:pt x="35089" y="0"/>
                </a:moveTo>
                <a:lnTo>
                  <a:pt x="1014" y="34287"/>
                </a:lnTo>
                <a:lnTo>
                  <a:pt x="0" y="51921"/>
                </a:lnTo>
                <a:lnTo>
                  <a:pt x="5932" y="63267"/>
                </a:lnTo>
                <a:lnTo>
                  <a:pt x="15693" y="72161"/>
                </a:lnTo>
                <a:lnTo>
                  <a:pt x="28939" y="77883"/>
                </a:lnTo>
                <a:lnTo>
                  <a:pt x="45325" y="79711"/>
                </a:lnTo>
                <a:lnTo>
                  <a:pt x="58506" y="74956"/>
                </a:lnTo>
                <a:lnTo>
                  <a:pt x="69088" y="66178"/>
                </a:lnTo>
                <a:lnTo>
                  <a:pt x="76127" y="54285"/>
                </a:lnTo>
                <a:lnTo>
                  <a:pt x="78683" y="40186"/>
                </a:lnTo>
                <a:lnTo>
                  <a:pt x="77560" y="30746"/>
                </a:lnTo>
                <a:lnTo>
                  <a:pt x="72165" y="18449"/>
                </a:lnTo>
                <a:lnTo>
                  <a:pt x="62871" y="8683"/>
                </a:lnTo>
                <a:lnTo>
                  <a:pt x="50304" y="2262"/>
                </a:lnTo>
                <a:lnTo>
                  <a:pt x="35089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0" name="object 78"/>
          <p:cNvSpPr/>
          <p:nvPr/>
        </p:nvSpPr>
        <p:spPr>
          <a:xfrm>
            <a:off x="1739366" y="4383869"/>
            <a:ext cx="68312" cy="54918"/>
          </a:xfrm>
          <a:custGeom>
            <a:avLst/>
            <a:gdLst/>
            <a:ahLst/>
            <a:cxnLst/>
            <a:rect l="l" t="t" r="r" b="b"/>
            <a:pathLst>
              <a:path w="97155" h="78104">
                <a:moveTo>
                  <a:pt x="32047" y="0"/>
                </a:moveTo>
                <a:lnTo>
                  <a:pt x="7617" y="0"/>
                </a:lnTo>
                <a:lnTo>
                  <a:pt x="11609" y="11909"/>
                </a:lnTo>
                <a:lnTo>
                  <a:pt x="13724" y="24557"/>
                </a:lnTo>
                <a:lnTo>
                  <a:pt x="12915" y="39656"/>
                </a:lnTo>
                <a:lnTo>
                  <a:pt x="10252" y="52751"/>
                </a:lnTo>
                <a:lnTo>
                  <a:pt x="5893" y="64134"/>
                </a:lnTo>
                <a:lnTo>
                  <a:pt x="0" y="74095"/>
                </a:lnTo>
                <a:lnTo>
                  <a:pt x="96878" y="77541"/>
                </a:lnTo>
                <a:lnTo>
                  <a:pt x="96686" y="75163"/>
                </a:lnTo>
                <a:lnTo>
                  <a:pt x="91381" y="63728"/>
                </a:lnTo>
                <a:lnTo>
                  <a:pt x="87369" y="51699"/>
                </a:lnTo>
                <a:lnTo>
                  <a:pt x="85030" y="39022"/>
                </a:lnTo>
                <a:lnTo>
                  <a:pt x="85543" y="23076"/>
                </a:lnTo>
                <a:lnTo>
                  <a:pt x="86392" y="17952"/>
                </a:lnTo>
                <a:lnTo>
                  <a:pt x="47418" y="17952"/>
                </a:lnTo>
                <a:lnTo>
                  <a:pt x="32047" y="0"/>
                </a:lnTo>
                <a:close/>
              </a:path>
              <a:path w="97155" h="78104">
                <a:moveTo>
                  <a:pt x="62100" y="0"/>
                </a:moveTo>
                <a:lnTo>
                  <a:pt x="47418" y="17952"/>
                </a:lnTo>
                <a:lnTo>
                  <a:pt x="86392" y="17952"/>
                </a:lnTo>
                <a:lnTo>
                  <a:pt x="87534" y="11053"/>
                </a:lnTo>
                <a:lnTo>
                  <a:pt x="90405" y="1108"/>
                </a:lnTo>
                <a:lnTo>
                  <a:pt x="62100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2" name="object 80"/>
          <p:cNvSpPr txBox="1"/>
          <p:nvPr/>
        </p:nvSpPr>
        <p:spPr>
          <a:xfrm>
            <a:off x="669745" y="1080714"/>
            <a:ext cx="670173" cy="668068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786" algn="ctr"/>
            <a:r>
              <a:rPr lang="es-CO" sz="1477" b="1" spc="-214" dirty="0">
                <a:solidFill>
                  <a:srgbClr val="34495E"/>
                </a:solidFill>
                <a:latin typeface="Arial"/>
                <a:cs typeface="Arial"/>
              </a:rPr>
              <a:t>	</a:t>
            </a:r>
            <a:endParaRPr sz="1477" dirty="0">
              <a:latin typeface="Arial"/>
              <a:cs typeface="Arial"/>
            </a:endParaRPr>
          </a:p>
          <a:p>
            <a:pPr algn="ctr">
              <a:spcBef>
                <a:spcPts val="415"/>
              </a:spcBef>
            </a:pPr>
            <a:r>
              <a:rPr lang="es-CO" sz="2531" b="1" spc="70" dirty="0">
                <a:solidFill>
                  <a:srgbClr val="34495E"/>
                </a:solidFill>
                <a:latin typeface="Arial"/>
                <a:cs typeface="Arial"/>
              </a:rPr>
              <a:t>1</a:t>
            </a:r>
            <a:endParaRPr sz="2531" dirty="0">
              <a:latin typeface="Arial"/>
              <a:cs typeface="Arial"/>
            </a:endParaRPr>
          </a:p>
        </p:txBody>
      </p:sp>
      <p:sp>
        <p:nvSpPr>
          <p:cNvPr id="163" name="object 81"/>
          <p:cNvSpPr txBox="1"/>
          <p:nvPr/>
        </p:nvSpPr>
        <p:spPr>
          <a:xfrm>
            <a:off x="669745" y="1966768"/>
            <a:ext cx="670173" cy="668068"/>
          </a:xfrm>
          <a:prstGeom prst="rect">
            <a:avLst/>
          </a:prstGeom>
          <a:solidFill>
            <a:srgbClr val="F4F7F7"/>
          </a:solidFill>
        </p:spPr>
        <p:txBody>
          <a:bodyPr vert="horz" wrap="square" lIns="0" tIns="0" rIns="0" bIns="0" rtlCol="0">
            <a:spAutoFit/>
          </a:bodyPr>
          <a:lstStyle/>
          <a:p>
            <a:pPr marR="1786" algn="ctr"/>
            <a:endParaRPr sz="1477" dirty="0">
              <a:latin typeface="Arial"/>
              <a:cs typeface="Arial"/>
            </a:endParaRPr>
          </a:p>
          <a:p>
            <a:pPr algn="ctr">
              <a:spcBef>
                <a:spcPts val="415"/>
              </a:spcBef>
            </a:pPr>
            <a:r>
              <a:rPr lang="es-CO" sz="2531" b="1" spc="70" dirty="0">
                <a:solidFill>
                  <a:srgbClr val="34495E"/>
                </a:solidFill>
                <a:latin typeface="Arial"/>
                <a:cs typeface="Arial"/>
              </a:rPr>
              <a:t>2</a:t>
            </a:r>
            <a:endParaRPr sz="2531" dirty="0">
              <a:latin typeface="Arial"/>
              <a:cs typeface="Arial"/>
            </a:endParaRPr>
          </a:p>
        </p:txBody>
      </p:sp>
      <p:sp>
        <p:nvSpPr>
          <p:cNvPr id="164" name="object 82"/>
          <p:cNvSpPr txBox="1"/>
          <p:nvPr/>
        </p:nvSpPr>
        <p:spPr>
          <a:xfrm>
            <a:off x="669745" y="2866581"/>
            <a:ext cx="670173" cy="616772"/>
          </a:xfrm>
          <a:prstGeom prst="rect">
            <a:avLst/>
          </a:prstGeom>
          <a:solidFill>
            <a:srgbClr val="AACFD0"/>
          </a:solidFill>
        </p:spPr>
        <p:txBody>
          <a:bodyPr vert="horz" wrap="square" lIns="0" tIns="0" rIns="0" bIns="0" rtlCol="0">
            <a:spAutoFit/>
          </a:bodyPr>
          <a:lstStyle/>
          <a:p>
            <a:pPr marR="1786" algn="ctr"/>
            <a:endParaRPr lang="es-CO" sz="1477" b="1" spc="-214" dirty="0">
              <a:solidFill>
                <a:srgbClr val="34495E"/>
              </a:solidFill>
              <a:latin typeface="Arial"/>
              <a:cs typeface="Arial"/>
            </a:endParaRPr>
          </a:p>
          <a:p>
            <a:pPr marR="1786" algn="ctr"/>
            <a:r>
              <a:rPr lang="es-CO" sz="2531" b="1" spc="70" dirty="0">
                <a:solidFill>
                  <a:srgbClr val="34495E"/>
                </a:solidFill>
                <a:latin typeface="Arial"/>
                <a:cs typeface="Arial"/>
              </a:rPr>
              <a:t>3</a:t>
            </a:r>
            <a:endParaRPr sz="2531" dirty="0">
              <a:latin typeface="Arial"/>
              <a:cs typeface="Arial"/>
            </a:endParaRPr>
          </a:p>
        </p:txBody>
      </p:sp>
      <p:sp>
        <p:nvSpPr>
          <p:cNvPr id="165" name="object 83"/>
          <p:cNvSpPr txBox="1"/>
          <p:nvPr/>
        </p:nvSpPr>
        <p:spPr>
          <a:xfrm>
            <a:off x="669745" y="3752913"/>
            <a:ext cx="670173" cy="668068"/>
          </a:xfrm>
          <a:prstGeom prst="rect">
            <a:avLst/>
          </a:prstGeom>
          <a:solidFill>
            <a:srgbClr val="5DA0A2"/>
          </a:solidFill>
        </p:spPr>
        <p:txBody>
          <a:bodyPr vert="horz" wrap="square" lIns="0" tIns="0" rIns="0" bIns="0" rtlCol="0">
            <a:spAutoFit/>
          </a:bodyPr>
          <a:lstStyle/>
          <a:p>
            <a:pPr marR="1786" algn="ctr"/>
            <a:endParaRPr lang="es-CO" sz="1477" b="1" spc="-134" dirty="0">
              <a:solidFill>
                <a:srgbClr val="34495E"/>
              </a:solidFill>
              <a:latin typeface="Arial"/>
              <a:cs typeface="Arial"/>
            </a:endParaRPr>
          </a:p>
          <a:p>
            <a:pPr algn="ctr">
              <a:spcBef>
                <a:spcPts val="415"/>
              </a:spcBef>
            </a:pPr>
            <a:r>
              <a:rPr lang="es-CO" sz="2531" b="1" spc="70" dirty="0">
                <a:solidFill>
                  <a:srgbClr val="34495E"/>
                </a:solidFill>
                <a:latin typeface="Arial"/>
                <a:cs typeface="Arial"/>
              </a:rPr>
              <a:t>4</a:t>
            </a:r>
            <a:endParaRPr lang="es-CO" sz="253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6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Testimonios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los </a:t>
            </a:r>
            <a:r>
              <a:rPr lang="en-US" dirty="0" err="1"/>
              <a:t>territorios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sz="2000" dirty="0">
                <a:hlinkClick r:id="rId2"/>
              </a:rPr>
              <a:t>https://www.youtube.com/watch?v=rrLOzFTPp-w&amp;feature=youtu.be</a:t>
            </a:r>
            <a:endParaRPr lang="es-CO" sz="2000" dirty="0"/>
          </a:p>
          <a:p>
            <a:pPr marL="0" indent="0">
              <a:buNone/>
            </a:pPr>
            <a:endParaRPr lang="es-CO" sz="2000" b="1" dirty="0"/>
          </a:p>
          <a:p>
            <a:pPr marL="0" indent="0">
              <a:buNone/>
            </a:pPr>
            <a:r>
              <a:rPr lang="es-CO" sz="2000" b="1" dirty="0"/>
              <a:t>https://youtu.be/bCxu-PfY_rI </a:t>
            </a:r>
          </a:p>
          <a:p>
            <a:pPr marL="0" indent="0">
              <a:buNone/>
            </a:pPr>
            <a:endParaRPr lang="es-CO" sz="2000" b="1" dirty="0"/>
          </a:p>
          <a:p>
            <a:pPr marL="0" indent="0">
              <a:buNone/>
            </a:pPr>
            <a:endParaRPr lang="es-CO" sz="2000" b="1" dirty="0"/>
          </a:p>
          <a:p>
            <a:pPr marL="0" indent="0">
              <a:buNone/>
            </a:pPr>
            <a:r>
              <a:rPr lang="es-CO" sz="2000" b="1" dirty="0"/>
              <a:t>https://youtu.be/oktYBhs7nBY</a:t>
            </a:r>
          </a:p>
        </p:txBody>
      </p:sp>
    </p:spTree>
    <p:extLst>
      <p:ext uri="{BB962C8B-B14F-4D97-AF65-F5344CB8AC3E}">
        <p14:creationId xmlns:p14="http://schemas.microsoft.com/office/powerpoint/2010/main" xmlns="" val="2271236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6473"/>
            <a:ext cx="8229600" cy="990600"/>
          </a:xfrm>
        </p:spPr>
        <p:txBody>
          <a:bodyPr>
            <a:normAutofit/>
          </a:bodyPr>
          <a:lstStyle/>
          <a:p>
            <a:r>
              <a:rPr lang="es-CO" b="1" cap="small" dirty="0"/>
              <a:t>¿Cómo ser parte?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524000"/>
            <a:ext cx="78486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65154"/>
              </p:ext>
            </p:extLst>
          </p:nvPr>
        </p:nvGraphicFramePr>
        <p:xfrm>
          <a:off x="609600" y="1752600"/>
          <a:ext cx="7772400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s-CO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Participando en el Proceso</a:t>
                      </a:r>
                    </a:p>
                    <a:p>
                      <a:endParaRPr lang="es-CO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O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CO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tiene costo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CO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 voluntario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CO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Acompañado por Federaciones o Nodos Regionales de ONG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CO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meses (febrero – noviembre de 2018)</a:t>
                      </a:r>
                    </a:p>
                    <a:p>
                      <a:pPr marL="0" indent="0">
                        <a:buNone/>
                      </a:pPr>
                      <a:endParaRPr lang="es-CO" sz="1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s-CO" sz="1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3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Inscripción antes del </a:t>
                      </a:r>
                    </a:p>
                    <a:p>
                      <a:pPr algn="ctr"/>
                      <a:r>
                        <a:rPr lang="es-CO" sz="3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de MAYO en</a:t>
                      </a:r>
                    </a:p>
                    <a:p>
                      <a:pPr algn="ctr"/>
                      <a:r>
                        <a:rPr lang="es-CO" sz="3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Federaciones de ONG</a:t>
                      </a:r>
                    </a:p>
                    <a:p>
                      <a:pPr algn="ctr"/>
                      <a:r>
                        <a:rPr lang="es-CO" sz="3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Nodos Regionales</a:t>
                      </a:r>
                      <a:endParaRPr lang="es-CO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>
                    <a:solidFill>
                      <a:schemeClr val="bg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irc_mi" descr="http://ccong.org.co/website/views/ccong_mar/pages/img/logo-cc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0712"/>
            <a:ext cx="981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D6C17FF-2522-45E6-8EF8-EF20EA231F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8179" y="3048000"/>
            <a:ext cx="137781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17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2679E2-D8F5-4BE3-842F-BC6042B7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66700"/>
            <a:ext cx="8991600" cy="990600"/>
          </a:xfrm>
        </p:spPr>
        <p:txBody>
          <a:bodyPr>
            <a:normAutofit/>
          </a:bodyPr>
          <a:lstStyle/>
          <a:p>
            <a:r>
              <a:rPr lang="es-CO" sz="3100" b="1" dirty="0"/>
              <a:t>Confederación Colombiana de ONG </a:t>
            </a:r>
            <a:r>
              <a:rPr lang="es-CO" b="1" dirty="0"/>
              <a:t>- CCONG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A881F01-7379-475D-9A99-43E55D15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>
              <a:buFontTx/>
              <a:buChar char="-"/>
            </a:pPr>
            <a:endParaRPr lang="es-C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39C26113-E7BE-4DDE-A0F3-0FA636FDA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74016451"/>
              </p:ext>
            </p:extLst>
          </p:nvPr>
        </p:nvGraphicFramePr>
        <p:xfrm>
          <a:off x="4191000" y="1485900"/>
          <a:ext cx="495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AD2E6779-B33C-4FBC-8035-A3AE13B45EEE}"/>
              </a:ext>
            </a:extLst>
          </p:cNvPr>
          <p:cNvSpPr/>
          <p:nvPr/>
        </p:nvSpPr>
        <p:spPr>
          <a:xfrm>
            <a:off x="304800" y="1219200"/>
            <a:ext cx="4953000" cy="4876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DEFENSA E INCIDENCIA PARA LA GARANTIA DEL AMBIENTE HABILITANTE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1" dirty="0">
              <a:solidFill>
                <a:schemeClr val="tx1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chemeClr val="tx1"/>
                </a:solidFill>
                <a:latin typeface="Arial"/>
              </a:rPr>
              <a:t>FORTALECIMIENTO DE LA OFERTA DE VALOR DE LAS ONG (Rol social, desarrollo y Político)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CONSTRUCCIÓN DE CONOCIMIENTO COLECTIVO DEL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1" dirty="0">
              <a:solidFill>
                <a:schemeClr val="tx1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chemeClr val="tx1"/>
                </a:solidFill>
                <a:latin typeface="Arial"/>
              </a:rPr>
              <a:t>VISIBILIZACIÓN Y COMUNICACIÓN ASERTIVA PARA EL CAMBIO DEL IMAGINARIO CIUDADANO DEL ROL DEL SECTOR EN EL DESARROLLO Y LA DEMOCRACIA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F20B6B96-EEA4-4221-90FB-F8F763C9E71C}"/>
              </a:ext>
            </a:extLst>
          </p:cNvPr>
          <p:cNvSpPr/>
          <p:nvPr/>
        </p:nvSpPr>
        <p:spPr>
          <a:xfrm>
            <a:off x="5029200" y="2895600"/>
            <a:ext cx="3505199" cy="23622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1256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s-CO" altLang="es-CO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CO" altLang="es-CO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CO" altLang="es-CO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altLang="es-CO" sz="2800" dirty="0"/>
              <a:t>CONFEDERACIÓN COLOMBIANA DE ONG – CCONG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altLang="es-CO" dirty="0"/>
              <a:t>Bogotá – Colombia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altLang="es-CO" dirty="0">
                <a:hlinkClick r:id="rId2"/>
              </a:rPr>
              <a:t>www.ccong.org.co</a:t>
            </a:r>
            <a:endParaRPr lang="es-CO" altLang="es-CO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altLang="es-CO" dirty="0">
                <a:hlinkClick r:id="rId3"/>
              </a:rPr>
              <a:t>coordinacion@ccong.org.co</a:t>
            </a:r>
            <a:endParaRPr lang="es-CO" altLang="es-CO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altLang="es-CO" dirty="0">
                <a:hlinkClick r:id="rId4"/>
              </a:rPr>
              <a:t>proyectos@ccong.org.co</a:t>
            </a:r>
            <a:endParaRPr lang="es-CO" altLang="es-CO" dirty="0"/>
          </a:p>
          <a:p>
            <a:pPr marL="0" indent="0">
              <a:buFont typeface="Arial" panose="020B0604020202020204" pitchFamily="34" charset="0"/>
              <a:buNone/>
            </a:pPr>
            <a:endParaRPr lang="es-CO" altLang="es-CO" dirty="0"/>
          </a:p>
        </p:txBody>
      </p:sp>
      <p:pic>
        <p:nvPicPr>
          <p:cNvPr id="27652" name="irc_mi" descr="http://ccong.org.co/website/views/ccong_mar/pages/img/logo-cco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9493" y="771144"/>
            <a:ext cx="20050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508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851125" y="1250162"/>
            <a:ext cx="3720893" cy="437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684253"/>
            <a:r>
              <a:rPr dirty="0"/>
              <a:t>De</a:t>
            </a:r>
            <a:r>
              <a:rPr spc="-21" dirty="0"/>
              <a:t>r</a:t>
            </a:r>
            <a:r>
              <a:rPr spc="14" dirty="0"/>
              <a:t>echo</a:t>
            </a:r>
            <a:r>
              <a:rPr spc="63" dirty="0"/>
              <a:t> </a:t>
            </a:r>
            <a:r>
              <a:rPr spc="14" dirty="0"/>
              <a:t>a</a:t>
            </a:r>
            <a:r>
              <a:rPr spc="63" dirty="0"/>
              <a:t> </a:t>
            </a:r>
            <a:r>
              <a:rPr dirty="0"/>
              <a:t>la</a:t>
            </a:r>
            <a:r>
              <a:rPr spc="63" dirty="0"/>
              <a:t> </a:t>
            </a:r>
            <a:r>
              <a:rPr dirty="0"/>
              <a:t>vida</a:t>
            </a:r>
            <a:r>
              <a:rPr spc="63" dirty="0"/>
              <a:t> </a:t>
            </a:r>
            <a:r>
              <a:rPr spc="7" dirty="0"/>
              <a:t>de</a:t>
            </a:r>
            <a:r>
              <a:rPr spc="63" dirty="0"/>
              <a:t> </a:t>
            </a:r>
            <a:r>
              <a:rPr dirty="0"/>
              <a:t>los</a:t>
            </a:r>
            <a:r>
              <a:rPr spc="63" dirty="0"/>
              <a:t> </a:t>
            </a:r>
            <a:r>
              <a:rPr spc="-14" dirty="0"/>
              <a:t>lide</a:t>
            </a:r>
            <a:r>
              <a:rPr spc="-32" dirty="0"/>
              <a:t>r</a:t>
            </a:r>
            <a:r>
              <a:rPr spc="-14" dirty="0"/>
              <a:t>es</a:t>
            </a:r>
            <a:r>
              <a:rPr spc="63" dirty="0"/>
              <a:t> </a:t>
            </a:r>
            <a:r>
              <a:rPr spc="-14" dirty="0"/>
              <a:t>y</a:t>
            </a:r>
            <a:r>
              <a:rPr spc="-11" dirty="0"/>
              <a:t> lide</a:t>
            </a:r>
            <a:r>
              <a:rPr spc="-32" dirty="0"/>
              <a:t>r</a:t>
            </a:r>
            <a:r>
              <a:rPr dirty="0"/>
              <a:t>esas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spcBef>
                <a:spcPts val="40"/>
              </a:spcBef>
            </a:pPr>
            <a:endParaRPr sz="1828" dirty="0">
              <a:latin typeface="Times New Roman"/>
              <a:cs typeface="Times New Roman"/>
            </a:endParaRPr>
          </a:p>
          <a:p>
            <a:pPr marL="8929" marR="523668">
              <a:tabLst>
                <a:tab pos="1055819" algn="l"/>
              </a:tabLst>
            </a:pPr>
            <a:r>
              <a:rPr spc="11" dirty="0"/>
              <a:t>Ausencia</a:t>
            </a:r>
            <a:r>
              <a:rPr spc="63" dirty="0"/>
              <a:t> </a:t>
            </a:r>
            <a:r>
              <a:rPr spc="7" dirty="0"/>
              <a:t>de</a:t>
            </a:r>
            <a:r>
              <a:rPr lang="es-ES_tradnl" spc="7" dirty="0"/>
              <a:t> </a:t>
            </a:r>
            <a:r>
              <a:rPr spc="-56" dirty="0"/>
              <a:t>P</a:t>
            </a:r>
            <a:r>
              <a:rPr dirty="0"/>
              <a:t>olíticas</a:t>
            </a:r>
            <a:r>
              <a:rPr spc="63" dirty="0"/>
              <a:t> </a:t>
            </a:r>
            <a:r>
              <a:rPr spc="-11" dirty="0"/>
              <a:t>p</a:t>
            </a:r>
            <a:r>
              <a:rPr spc="-28" dirty="0"/>
              <a:t>r</a:t>
            </a:r>
            <a:r>
              <a:rPr spc="14" dirty="0"/>
              <a:t>omoción</a:t>
            </a:r>
            <a:r>
              <a:rPr spc="63" dirty="0"/>
              <a:t> </a:t>
            </a:r>
            <a:r>
              <a:rPr spc="-14" dirty="0"/>
              <a:t>y</a:t>
            </a:r>
            <a:r>
              <a:rPr spc="-7" dirty="0"/>
              <a:t> </a:t>
            </a:r>
            <a:r>
              <a:rPr dirty="0"/>
              <a:t>fortalecimiento</a:t>
            </a:r>
            <a:r>
              <a:rPr spc="63" dirty="0"/>
              <a:t> </a:t>
            </a:r>
            <a:r>
              <a:rPr spc="7" dirty="0"/>
              <a:t>de</a:t>
            </a:r>
            <a:r>
              <a:rPr spc="63" dirty="0"/>
              <a:t> </a:t>
            </a:r>
            <a:r>
              <a:rPr dirty="0"/>
              <a:t>las</a:t>
            </a:r>
            <a:r>
              <a:rPr spc="63" dirty="0"/>
              <a:t> </a:t>
            </a:r>
            <a:r>
              <a:rPr spc="35" dirty="0"/>
              <a:t>ESAL</a:t>
            </a:r>
          </a:p>
          <a:p>
            <a:pPr>
              <a:lnSpc>
                <a:spcPct val="100000"/>
              </a:lnSpc>
            </a:pPr>
            <a:endParaRPr spc="35" dirty="0"/>
          </a:p>
          <a:p>
            <a:pPr>
              <a:spcBef>
                <a:spcPts val="34"/>
              </a:spcBef>
            </a:pPr>
            <a:endParaRPr sz="1617" dirty="0">
              <a:latin typeface="Times New Roman"/>
              <a:cs typeface="Times New Roman"/>
            </a:endParaRPr>
          </a:p>
          <a:p>
            <a:pPr marL="8929" marR="750720">
              <a:lnSpc>
                <a:spcPct val="114199"/>
              </a:lnSpc>
            </a:pPr>
            <a:r>
              <a:rPr spc="7" dirty="0"/>
              <a:t>Reforma</a:t>
            </a:r>
            <a:r>
              <a:rPr spc="63" dirty="0"/>
              <a:t> </a:t>
            </a:r>
            <a:r>
              <a:rPr spc="-84" dirty="0"/>
              <a:t>T</a:t>
            </a:r>
            <a:r>
              <a:rPr spc="-7" dirty="0"/>
              <a:t>ributaria</a:t>
            </a:r>
            <a:r>
              <a:rPr spc="63" dirty="0"/>
              <a:t> </a:t>
            </a:r>
            <a:r>
              <a:rPr dirty="0"/>
              <a:t>De</a:t>
            </a:r>
            <a:r>
              <a:rPr spc="-21" dirty="0"/>
              <a:t>r</a:t>
            </a:r>
            <a:r>
              <a:rPr spc="14" dirty="0"/>
              <a:t>echo</a:t>
            </a:r>
            <a:r>
              <a:rPr spc="63" dirty="0"/>
              <a:t> </a:t>
            </a:r>
            <a:r>
              <a:rPr spc="14" dirty="0"/>
              <a:t>a</a:t>
            </a:r>
            <a:r>
              <a:rPr spc="63" dirty="0"/>
              <a:t> </a:t>
            </a:r>
            <a:r>
              <a:rPr dirty="0"/>
              <a:t>la </a:t>
            </a:r>
            <a:r>
              <a:rPr spc="11" dirty="0"/>
              <a:t>asociación</a:t>
            </a:r>
          </a:p>
          <a:p>
            <a:pPr>
              <a:lnSpc>
                <a:spcPct val="100000"/>
              </a:lnSpc>
            </a:pPr>
            <a:endParaRPr spc="11" dirty="0"/>
          </a:p>
          <a:p>
            <a:pPr>
              <a:spcBef>
                <a:spcPts val="17"/>
              </a:spcBef>
            </a:pPr>
            <a:endParaRPr sz="1898" dirty="0">
              <a:latin typeface="Times New Roman"/>
              <a:cs typeface="Times New Roman"/>
            </a:endParaRPr>
          </a:p>
          <a:p>
            <a:pPr marL="8929" marR="850636"/>
            <a:r>
              <a:rPr lang="es-CO" dirty="0">
                <a:solidFill>
                  <a:srgbClr val="FFFFFF"/>
                </a:solidFill>
              </a:rPr>
              <a:t>De</a:t>
            </a:r>
            <a:r>
              <a:rPr lang="es-CO" spc="-21" dirty="0">
                <a:solidFill>
                  <a:srgbClr val="FFFFFF"/>
                </a:solidFill>
              </a:rPr>
              <a:t>r</a:t>
            </a:r>
            <a:r>
              <a:rPr lang="es-CO" spc="14" dirty="0">
                <a:solidFill>
                  <a:srgbClr val="FFFFFF"/>
                </a:solidFill>
              </a:rPr>
              <a:t>echo</a:t>
            </a:r>
            <a:r>
              <a:rPr lang="es-CO" spc="63" dirty="0">
                <a:solidFill>
                  <a:srgbClr val="FFFFFF"/>
                </a:solidFill>
              </a:rPr>
              <a:t> </a:t>
            </a:r>
            <a:r>
              <a:rPr lang="es-CO" spc="14" dirty="0">
                <a:solidFill>
                  <a:srgbClr val="FFFFFF"/>
                </a:solidFill>
              </a:rPr>
              <a:t>a</a:t>
            </a:r>
            <a:r>
              <a:rPr lang="es-CO" spc="63" dirty="0">
                <a:solidFill>
                  <a:srgbClr val="FFFFFF"/>
                </a:solidFill>
              </a:rPr>
              <a:t> </a:t>
            </a:r>
            <a:r>
              <a:rPr lang="es-CO" dirty="0">
                <a:solidFill>
                  <a:srgbClr val="FFFFFF"/>
                </a:solidFill>
              </a:rPr>
              <a:t>la </a:t>
            </a:r>
            <a:r>
              <a:rPr lang="es-CO" spc="4" dirty="0">
                <a:solidFill>
                  <a:srgbClr val="FFFFFF"/>
                </a:solidFill>
              </a:rPr>
              <a:t>movilización</a:t>
            </a:r>
            <a:r>
              <a:rPr lang="es-CO" spc="63" dirty="0">
                <a:solidFill>
                  <a:srgbClr val="FFFFFF"/>
                </a:solidFill>
              </a:rPr>
              <a:t> </a:t>
            </a:r>
            <a:r>
              <a:rPr lang="es-CO" spc="-14" dirty="0">
                <a:solidFill>
                  <a:srgbClr val="FFFFFF"/>
                </a:solidFill>
              </a:rPr>
              <a:t>y</a:t>
            </a:r>
            <a:r>
              <a:rPr lang="es-CO" spc="63" dirty="0">
                <a:solidFill>
                  <a:srgbClr val="FFFFFF"/>
                </a:solidFill>
              </a:rPr>
              <a:t> </a:t>
            </a:r>
            <a:r>
              <a:rPr lang="es-CO" spc="-11" dirty="0">
                <a:solidFill>
                  <a:srgbClr val="FFFFFF"/>
                </a:solidFill>
              </a:rPr>
              <a:t>p</a:t>
            </a:r>
            <a:r>
              <a:rPr lang="es-CO" spc="-28" dirty="0">
                <a:solidFill>
                  <a:srgbClr val="FFFFFF"/>
                </a:solidFill>
              </a:rPr>
              <a:t>r</a:t>
            </a:r>
            <a:r>
              <a:rPr lang="es-CO" dirty="0">
                <a:solidFill>
                  <a:srgbClr val="FFFFFF"/>
                </a:solidFill>
              </a:rPr>
              <a:t>otesta pacífica </a:t>
            </a:r>
            <a:endParaRPr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FFFFFF"/>
              </a:solidFill>
            </a:endParaRPr>
          </a:p>
          <a:p>
            <a:pPr>
              <a:spcBef>
                <a:spcPts val="23"/>
              </a:spcBef>
            </a:pPr>
            <a:endParaRPr sz="1969" dirty="0">
              <a:latin typeface="Times New Roman"/>
              <a:cs typeface="Times New Roman"/>
            </a:endParaRPr>
          </a:p>
          <a:p>
            <a:pPr marL="8929" marR="3572"/>
            <a:r>
              <a:rPr spc="7" dirty="0">
                <a:solidFill>
                  <a:srgbClr val="FFFFFF"/>
                </a:solidFill>
              </a:rPr>
              <a:t>Dec</a:t>
            </a:r>
            <a:r>
              <a:rPr spc="-18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eto</a:t>
            </a:r>
            <a:r>
              <a:rPr spc="63" dirty="0">
                <a:solidFill>
                  <a:srgbClr val="FFFFFF"/>
                </a:solidFill>
              </a:rPr>
              <a:t> </a:t>
            </a:r>
            <a:r>
              <a:rPr spc="7" dirty="0">
                <a:solidFill>
                  <a:srgbClr val="FFFFFF"/>
                </a:solidFill>
              </a:rPr>
              <a:t>de</a:t>
            </a:r>
            <a:r>
              <a:rPr spc="63" dirty="0">
                <a:solidFill>
                  <a:srgbClr val="FFFFFF"/>
                </a:solidFill>
              </a:rPr>
              <a:t> </a:t>
            </a:r>
            <a:r>
              <a:rPr spc="14" dirty="0">
                <a:solidFill>
                  <a:srgbClr val="FFFFFF"/>
                </a:solidFill>
              </a:rPr>
              <a:t>Cont</a:t>
            </a:r>
            <a:r>
              <a:rPr spc="-14" dirty="0">
                <a:solidFill>
                  <a:srgbClr val="FFFFFF"/>
                </a:solidFill>
              </a:rPr>
              <a:t>r</a:t>
            </a:r>
            <a:r>
              <a:rPr spc="11" dirty="0">
                <a:solidFill>
                  <a:srgbClr val="FFFFFF"/>
                </a:solidFill>
              </a:rPr>
              <a:t>atación</a:t>
            </a:r>
            <a:r>
              <a:rPr spc="63" dirty="0">
                <a:solidFill>
                  <a:srgbClr val="FFFFFF"/>
                </a:solidFill>
              </a:rPr>
              <a:t> </a:t>
            </a:r>
            <a:r>
              <a:rPr spc="4" dirty="0">
                <a:solidFill>
                  <a:srgbClr val="FFFFFF"/>
                </a:solidFill>
              </a:rPr>
              <a:t>Pública</a:t>
            </a:r>
            <a:r>
              <a:rPr spc="63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</a:t>
            </a:r>
            <a:r>
              <a:rPr spc="-21" dirty="0">
                <a:solidFill>
                  <a:srgbClr val="FFFFFF"/>
                </a:solidFill>
              </a:rPr>
              <a:t>r</a:t>
            </a:r>
            <a:r>
              <a:rPr spc="14" dirty="0">
                <a:solidFill>
                  <a:srgbClr val="FFFFFF"/>
                </a:solidFill>
              </a:rPr>
              <a:t>echo</a:t>
            </a:r>
            <a:r>
              <a:rPr spc="7" dirty="0">
                <a:solidFill>
                  <a:srgbClr val="FFFFFF"/>
                </a:solidFill>
              </a:rPr>
              <a:t> a</a:t>
            </a:r>
            <a:r>
              <a:rPr spc="63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la</a:t>
            </a:r>
            <a:r>
              <a:rPr spc="63" dirty="0">
                <a:solidFill>
                  <a:srgbClr val="FFFFFF"/>
                </a:solidFill>
              </a:rPr>
              <a:t> </a:t>
            </a:r>
            <a:r>
              <a:rPr spc="4" dirty="0">
                <a:solidFill>
                  <a:srgbClr val="FFFFFF"/>
                </a:solidFill>
              </a:rPr>
              <a:t>participación</a:t>
            </a:r>
            <a:r>
              <a:rPr spc="63" dirty="0">
                <a:solidFill>
                  <a:srgbClr val="FFFFFF"/>
                </a:solidFill>
              </a:rPr>
              <a:t> </a:t>
            </a:r>
            <a:r>
              <a:rPr spc="-14" dirty="0">
                <a:solidFill>
                  <a:srgbClr val="FFFFFF"/>
                </a:solidFill>
              </a:rPr>
              <a:t>y</a:t>
            </a:r>
            <a:r>
              <a:rPr spc="63" dirty="0">
                <a:solidFill>
                  <a:srgbClr val="FFFFFF"/>
                </a:solidFill>
              </a:rPr>
              <a:t> </a:t>
            </a:r>
            <a:r>
              <a:rPr spc="11" dirty="0">
                <a:solidFill>
                  <a:srgbClr val="FFFFFF"/>
                </a:solidFill>
              </a:rPr>
              <a:t>acceso</a:t>
            </a:r>
            <a:r>
              <a:rPr spc="63" dirty="0">
                <a:solidFill>
                  <a:srgbClr val="FFFFFF"/>
                </a:solidFill>
              </a:rPr>
              <a:t> </a:t>
            </a:r>
            <a:r>
              <a:rPr spc="14" dirty="0">
                <a:solidFill>
                  <a:srgbClr val="FFFFFF"/>
                </a:solidFill>
              </a:rPr>
              <a:t>a</a:t>
            </a:r>
            <a:r>
              <a:rPr spc="63" dirty="0">
                <a:solidFill>
                  <a:srgbClr val="FFFFFF"/>
                </a:solidFill>
              </a:rPr>
              <a:t> </a:t>
            </a:r>
            <a:r>
              <a:rPr spc="-6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ecursos</a:t>
            </a:r>
          </a:p>
        </p:txBody>
      </p:sp>
      <p:sp>
        <p:nvSpPr>
          <p:cNvPr id="3" name="object 3"/>
          <p:cNvSpPr/>
          <p:nvPr/>
        </p:nvSpPr>
        <p:spPr>
          <a:xfrm>
            <a:off x="670890" y="5732215"/>
            <a:ext cx="632649" cy="462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14675" y="4532559"/>
            <a:ext cx="1354527" cy="1738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9786" y="2411537"/>
            <a:ext cx="2515046" cy="915739"/>
          </a:xfrm>
          <a:custGeom>
            <a:avLst/>
            <a:gdLst/>
            <a:ahLst/>
            <a:cxnLst/>
            <a:rect l="l" t="t" r="r" b="b"/>
            <a:pathLst>
              <a:path w="3576954" h="1302385">
                <a:moveTo>
                  <a:pt x="0" y="1301852"/>
                </a:moveTo>
                <a:lnTo>
                  <a:pt x="3576462" y="1301852"/>
                </a:lnTo>
                <a:lnTo>
                  <a:pt x="3576462" y="0"/>
                </a:lnTo>
                <a:lnTo>
                  <a:pt x="0" y="0"/>
                </a:lnTo>
                <a:lnTo>
                  <a:pt x="0" y="1301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3891" y="2491034"/>
            <a:ext cx="1606897" cy="77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indent="75828" defTabSz="642321"/>
            <a:r>
              <a:rPr sz="2531" b="1" spc="-28" dirty="0">
                <a:solidFill>
                  <a:srgbClr val="34495E"/>
                </a:solidFill>
                <a:latin typeface="Arial"/>
                <a:cs typeface="Arial"/>
              </a:rPr>
              <a:t>Ambiente habilitante</a:t>
            </a:r>
            <a:endParaRPr sz="253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1" y="325399"/>
            <a:ext cx="4572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396" algn="l"/>
            <a:r>
              <a:rPr lang="es-CO" spc="-172" dirty="0">
                <a:solidFill>
                  <a:srgbClr val="C00000"/>
                </a:solidFill>
              </a:rPr>
              <a:t>Revisemos</a:t>
            </a:r>
            <a:r>
              <a:rPr spc="-172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599"/>
                </a:moveTo>
                <a:lnTo>
                  <a:pt x="13004800" y="9753599"/>
                </a:lnTo>
              </a:path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599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46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3180" y="195346"/>
            <a:ext cx="1881039" cy="456754"/>
          </a:xfrm>
          <a:custGeom>
            <a:avLst/>
            <a:gdLst/>
            <a:ahLst/>
            <a:cxnLst/>
            <a:rect l="l" t="t" r="r" b="b"/>
            <a:pathLst>
              <a:path w="2675254" h="649605">
                <a:moveTo>
                  <a:pt x="2675016" y="0"/>
                </a:moveTo>
                <a:lnTo>
                  <a:pt x="324642" y="0"/>
                </a:lnTo>
                <a:lnTo>
                  <a:pt x="298018" y="1076"/>
                </a:lnTo>
                <a:lnTo>
                  <a:pt x="246630" y="9435"/>
                </a:lnTo>
                <a:lnTo>
                  <a:pt x="198281" y="25513"/>
                </a:lnTo>
                <a:lnTo>
                  <a:pt x="153639" y="48641"/>
                </a:lnTo>
                <a:lnTo>
                  <a:pt x="113373" y="78151"/>
                </a:lnTo>
                <a:lnTo>
                  <a:pt x="78151" y="113373"/>
                </a:lnTo>
                <a:lnTo>
                  <a:pt x="48641" y="153639"/>
                </a:lnTo>
                <a:lnTo>
                  <a:pt x="25513" y="198281"/>
                </a:lnTo>
                <a:lnTo>
                  <a:pt x="9435" y="246630"/>
                </a:lnTo>
                <a:lnTo>
                  <a:pt x="1076" y="298018"/>
                </a:lnTo>
                <a:lnTo>
                  <a:pt x="0" y="324642"/>
                </a:lnTo>
                <a:lnTo>
                  <a:pt x="1076" y="351266"/>
                </a:lnTo>
                <a:lnTo>
                  <a:pt x="9435" y="402654"/>
                </a:lnTo>
                <a:lnTo>
                  <a:pt x="25513" y="451003"/>
                </a:lnTo>
                <a:lnTo>
                  <a:pt x="48641" y="495645"/>
                </a:lnTo>
                <a:lnTo>
                  <a:pt x="78151" y="535911"/>
                </a:lnTo>
                <a:lnTo>
                  <a:pt x="113373" y="571133"/>
                </a:lnTo>
                <a:lnTo>
                  <a:pt x="153639" y="600643"/>
                </a:lnTo>
                <a:lnTo>
                  <a:pt x="198281" y="623771"/>
                </a:lnTo>
                <a:lnTo>
                  <a:pt x="246630" y="639849"/>
                </a:lnTo>
                <a:lnTo>
                  <a:pt x="298018" y="648208"/>
                </a:lnTo>
                <a:lnTo>
                  <a:pt x="324642" y="649284"/>
                </a:lnTo>
                <a:lnTo>
                  <a:pt x="2675016" y="649284"/>
                </a:lnTo>
                <a:lnTo>
                  <a:pt x="2675016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9857" y="925594"/>
            <a:ext cx="2862411" cy="3812084"/>
          </a:xfrm>
          <a:custGeom>
            <a:avLst/>
            <a:gdLst/>
            <a:ahLst/>
            <a:cxnLst/>
            <a:rect l="l" t="t" r="r" b="b"/>
            <a:pathLst>
              <a:path w="4070984" h="5421630">
                <a:moveTo>
                  <a:pt x="4070695" y="5421465"/>
                </a:moveTo>
                <a:lnTo>
                  <a:pt x="0" y="5421465"/>
                </a:lnTo>
                <a:lnTo>
                  <a:pt x="0" y="2035332"/>
                </a:lnTo>
                <a:lnTo>
                  <a:pt x="6747" y="1868400"/>
                </a:lnTo>
                <a:lnTo>
                  <a:pt x="26639" y="1705186"/>
                </a:lnTo>
                <a:lnTo>
                  <a:pt x="59152" y="1546212"/>
                </a:lnTo>
                <a:lnTo>
                  <a:pt x="103763" y="1392002"/>
                </a:lnTo>
                <a:lnTo>
                  <a:pt x="159948" y="1243081"/>
                </a:lnTo>
                <a:lnTo>
                  <a:pt x="227183" y="1099971"/>
                </a:lnTo>
                <a:lnTo>
                  <a:pt x="304943" y="963197"/>
                </a:lnTo>
                <a:lnTo>
                  <a:pt x="392706" y="833283"/>
                </a:lnTo>
                <a:lnTo>
                  <a:pt x="489947" y="710752"/>
                </a:lnTo>
                <a:lnTo>
                  <a:pt x="596143" y="596127"/>
                </a:lnTo>
                <a:lnTo>
                  <a:pt x="710769" y="489934"/>
                </a:lnTo>
                <a:lnTo>
                  <a:pt x="833302" y="392695"/>
                </a:lnTo>
                <a:lnTo>
                  <a:pt x="963219" y="304934"/>
                </a:lnTo>
                <a:lnTo>
                  <a:pt x="1099995" y="227176"/>
                </a:lnTo>
                <a:lnTo>
                  <a:pt x="1243106" y="159943"/>
                </a:lnTo>
                <a:lnTo>
                  <a:pt x="1392029" y="103760"/>
                </a:lnTo>
                <a:lnTo>
                  <a:pt x="1546240" y="59151"/>
                </a:lnTo>
                <a:lnTo>
                  <a:pt x="1705215" y="26638"/>
                </a:lnTo>
                <a:lnTo>
                  <a:pt x="1868431" y="6746"/>
                </a:lnTo>
                <a:lnTo>
                  <a:pt x="2035362" y="0"/>
                </a:lnTo>
                <a:lnTo>
                  <a:pt x="2202290" y="6746"/>
                </a:lnTo>
                <a:lnTo>
                  <a:pt x="2365501" y="26638"/>
                </a:lnTo>
                <a:lnTo>
                  <a:pt x="2524473" y="59151"/>
                </a:lnTo>
                <a:lnTo>
                  <a:pt x="2678681" y="103760"/>
                </a:lnTo>
                <a:lnTo>
                  <a:pt x="2827601" y="159943"/>
                </a:lnTo>
                <a:lnTo>
                  <a:pt x="2970710" y="227176"/>
                </a:lnTo>
                <a:lnTo>
                  <a:pt x="3107484" y="304934"/>
                </a:lnTo>
                <a:lnTo>
                  <a:pt x="3237398" y="392695"/>
                </a:lnTo>
                <a:lnTo>
                  <a:pt x="3359930" y="489934"/>
                </a:lnTo>
                <a:lnTo>
                  <a:pt x="3474556" y="596127"/>
                </a:lnTo>
                <a:lnTo>
                  <a:pt x="3580750" y="710752"/>
                </a:lnTo>
                <a:lnTo>
                  <a:pt x="3677991" y="833283"/>
                </a:lnTo>
                <a:lnTo>
                  <a:pt x="3765753" y="963197"/>
                </a:lnTo>
                <a:lnTo>
                  <a:pt x="3843513" y="1099971"/>
                </a:lnTo>
                <a:lnTo>
                  <a:pt x="3910747" y="1243081"/>
                </a:lnTo>
                <a:lnTo>
                  <a:pt x="3966931" y="1392002"/>
                </a:lnTo>
                <a:lnTo>
                  <a:pt x="4011542" y="1546212"/>
                </a:lnTo>
                <a:lnTo>
                  <a:pt x="4044055" y="1705186"/>
                </a:lnTo>
                <a:lnTo>
                  <a:pt x="4063948" y="1868400"/>
                </a:lnTo>
                <a:lnTo>
                  <a:pt x="4070695" y="2035332"/>
                </a:lnTo>
                <a:lnTo>
                  <a:pt x="4070695" y="5421465"/>
                </a:lnTo>
                <a:close/>
              </a:path>
            </a:pathLst>
          </a:custGeom>
          <a:ln w="177799">
            <a:solidFill>
              <a:srgbClr val="AACFD0"/>
            </a:solidFill>
          </a:ln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8181" y="1982397"/>
            <a:ext cx="2821781" cy="125016"/>
          </a:xfrm>
          <a:custGeom>
            <a:avLst/>
            <a:gdLst/>
            <a:ahLst/>
            <a:cxnLst/>
            <a:rect l="l" t="t" r="r" b="b"/>
            <a:pathLst>
              <a:path w="4013200" h="177800">
                <a:moveTo>
                  <a:pt x="0" y="177800"/>
                </a:moveTo>
                <a:lnTo>
                  <a:pt x="4013209" y="177800"/>
                </a:lnTo>
                <a:lnTo>
                  <a:pt x="4013209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6015" y="4955974"/>
            <a:ext cx="3259336" cy="142875"/>
          </a:xfrm>
          <a:custGeom>
            <a:avLst/>
            <a:gdLst/>
            <a:ahLst/>
            <a:cxnLst/>
            <a:rect l="l" t="t" r="r" b="b"/>
            <a:pathLst>
              <a:path w="4635500" h="203200">
                <a:moveTo>
                  <a:pt x="0" y="203200"/>
                </a:moveTo>
                <a:lnTo>
                  <a:pt x="4635489" y="203200"/>
                </a:lnTo>
                <a:lnTo>
                  <a:pt x="4635489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8181" y="3437922"/>
            <a:ext cx="2821781" cy="125016"/>
          </a:xfrm>
          <a:custGeom>
            <a:avLst/>
            <a:gdLst/>
            <a:ahLst/>
            <a:cxnLst/>
            <a:rect l="l" t="t" r="r" b="b"/>
            <a:pathLst>
              <a:path w="4013200" h="177800">
                <a:moveTo>
                  <a:pt x="0" y="177800"/>
                </a:moveTo>
                <a:lnTo>
                  <a:pt x="4013209" y="177800"/>
                </a:lnTo>
                <a:lnTo>
                  <a:pt x="4013209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77626" y="866188"/>
            <a:ext cx="142875" cy="3875484"/>
          </a:xfrm>
          <a:custGeom>
            <a:avLst/>
            <a:gdLst/>
            <a:ahLst/>
            <a:cxnLst/>
            <a:rect l="l" t="t" r="r" b="b"/>
            <a:pathLst>
              <a:path w="203200" h="5511800">
                <a:moveTo>
                  <a:pt x="0" y="5511789"/>
                </a:moveTo>
                <a:lnTo>
                  <a:pt x="203199" y="5511789"/>
                </a:lnTo>
                <a:lnTo>
                  <a:pt x="203199" y="0"/>
                </a:lnTo>
                <a:lnTo>
                  <a:pt x="0" y="0"/>
                </a:lnTo>
                <a:lnTo>
                  <a:pt x="0" y="5511789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9727" y="770933"/>
            <a:ext cx="3180308" cy="947886"/>
          </a:xfrm>
          <a:custGeom>
            <a:avLst/>
            <a:gdLst/>
            <a:ahLst/>
            <a:cxnLst/>
            <a:rect l="l" t="t" r="r" b="b"/>
            <a:pathLst>
              <a:path w="4523105" h="1348105">
                <a:moveTo>
                  <a:pt x="3644646" y="0"/>
                </a:moveTo>
                <a:lnTo>
                  <a:pt x="3602971" y="11356"/>
                </a:lnTo>
                <a:lnTo>
                  <a:pt x="3568501" y="41040"/>
                </a:lnTo>
                <a:lnTo>
                  <a:pt x="3546287" y="85556"/>
                </a:lnTo>
                <a:lnTo>
                  <a:pt x="3540709" y="126572"/>
                </a:lnTo>
                <a:lnTo>
                  <a:pt x="3540709" y="129102"/>
                </a:lnTo>
                <a:lnTo>
                  <a:pt x="261067" y="129102"/>
                </a:lnTo>
                <a:lnTo>
                  <a:pt x="218721" y="133184"/>
                </a:lnTo>
                <a:lnTo>
                  <a:pt x="178550" y="145001"/>
                </a:lnTo>
                <a:lnTo>
                  <a:pt x="141092" y="163912"/>
                </a:lnTo>
                <a:lnTo>
                  <a:pt x="106884" y="189273"/>
                </a:lnTo>
                <a:lnTo>
                  <a:pt x="76465" y="220443"/>
                </a:lnTo>
                <a:lnTo>
                  <a:pt x="50371" y="256780"/>
                </a:lnTo>
                <a:lnTo>
                  <a:pt x="29140" y="297640"/>
                </a:lnTo>
                <a:lnTo>
                  <a:pt x="13309" y="342382"/>
                </a:lnTo>
                <a:lnTo>
                  <a:pt x="3416" y="390364"/>
                </a:lnTo>
                <a:lnTo>
                  <a:pt x="0" y="440943"/>
                </a:lnTo>
                <a:lnTo>
                  <a:pt x="0" y="909482"/>
                </a:lnTo>
                <a:lnTo>
                  <a:pt x="3416" y="960061"/>
                </a:lnTo>
                <a:lnTo>
                  <a:pt x="13309" y="1008043"/>
                </a:lnTo>
                <a:lnTo>
                  <a:pt x="29140" y="1052785"/>
                </a:lnTo>
                <a:lnTo>
                  <a:pt x="50371" y="1093645"/>
                </a:lnTo>
                <a:lnTo>
                  <a:pt x="76465" y="1129982"/>
                </a:lnTo>
                <a:lnTo>
                  <a:pt x="106884" y="1161152"/>
                </a:lnTo>
                <a:lnTo>
                  <a:pt x="141092" y="1186513"/>
                </a:lnTo>
                <a:lnTo>
                  <a:pt x="178550" y="1205423"/>
                </a:lnTo>
                <a:lnTo>
                  <a:pt x="218721" y="1217241"/>
                </a:lnTo>
                <a:lnTo>
                  <a:pt x="261067" y="1221323"/>
                </a:lnTo>
                <a:lnTo>
                  <a:pt x="3540709" y="1221323"/>
                </a:lnTo>
                <a:lnTo>
                  <a:pt x="3541355" y="1235616"/>
                </a:lnTo>
                <a:lnTo>
                  <a:pt x="3550421" y="1274679"/>
                </a:lnTo>
                <a:lnTo>
                  <a:pt x="3576188" y="1315813"/>
                </a:lnTo>
                <a:lnTo>
                  <a:pt x="3612951" y="1341229"/>
                </a:lnTo>
                <a:lnTo>
                  <a:pt x="3644697" y="1347874"/>
                </a:lnTo>
                <a:lnTo>
                  <a:pt x="3655653" y="1347433"/>
                </a:lnTo>
                <a:lnTo>
                  <a:pt x="3699235" y="1330929"/>
                </a:lnTo>
                <a:lnTo>
                  <a:pt x="4455688" y="812068"/>
                </a:lnTo>
                <a:lnTo>
                  <a:pt x="4489838" y="778902"/>
                </a:lnTo>
                <a:lnTo>
                  <a:pt x="4511941" y="736987"/>
                </a:lnTo>
                <a:lnTo>
                  <a:pt x="4521996" y="690070"/>
                </a:lnTo>
                <a:lnTo>
                  <a:pt x="4522671" y="673967"/>
                </a:lnTo>
                <a:lnTo>
                  <a:pt x="4522008" y="657863"/>
                </a:lnTo>
                <a:lnTo>
                  <a:pt x="4511987" y="610935"/>
                </a:lnTo>
                <a:lnTo>
                  <a:pt x="4489921" y="568997"/>
                </a:lnTo>
                <a:lnTo>
                  <a:pt x="4455810" y="535797"/>
                </a:lnTo>
                <a:lnTo>
                  <a:pt x="3699174" y="16905"/>
                </a:lnTo>
                <a:lnTo>
                  <a:pt x="3655598" y="434"/>
                </a:lnTo>
                <a:lnTo>
                  <a:pt x="3644646" y="0"/>
                </a:lnTo>
                <a:close/>
              </a:path>
            </a:pathLst>
          </a:custGeom>
          <a:solidFill>
            <a:srgbClr val="34495E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9745" y="1720938"/>
            <a:ext cx="3446413" cy="947886"/>
          </a:xfrm>
          <a:custGeom>
            <a:avLst/>
            <a:gdLst/>
            <a:ahLst/>
            <a:cxnLst/>
            <a:rect l="l" t="t" r="r" b="b"/>
            <a:pathLst>
              <a:path w="4901565" h="1348104">
                <a:moveTo>
                  <a:pt x="4023273" y="0"/>
                </a:moveTo>
                <a:lnTo>
                  <a:pt x="3981607" y="11353"/>
                </a:lnTo>
                <a:lnTo>
                  <a:pt x="3947145" y="41032"/>
                </a:lnTo>
                <a:lnTo>
                  <a:pt x="3924938" y="85538"/>
                </a:lnTo>
                <a:lnTo>
                  <a:pt x="3919362" y="126542"/>
                </a:lnTo>
                <a:lnTo>
                  <a:pt x="3919362" y="129103"/>
                </a:lnTo>
                <a:lnTo>
                  <a:pt x="261067" y="129103"/>
                </a:lnTo>
                <a:lnTo>
                  <a:pt x="218721" y="133184"/>
                </a:lnTo>
                <a:lnTo>
                  <a:pt x="178550" y="144999"/>
                </a:lnTo>
                <a:lnTo>
                  <a:pt x="141092" y="163906"/>
                </a:lnTo>
                <a:lnTo>
                  <a:pt x="106884" y="189263"/>
                </a:lnTo>
                <a:lnTo>
                  <a:pt x="76465" y="220428"/>
                </a:lnTo>
                <a:lnTo>
                  <a:pt x="50371" y="256760"/>
                </a:lnTo>
                <a:lnTo>
                  <a:pt x="29140" y="297617"/>
                </a:lnTo>
                <a:lnTo>
                  <a:pt x="13309" y="342355"/>
                </a:lnTo>
                <a:lnTo>
                  <a:pt x="3416" y="390335"/>
                </a:lnTo>
                <a:lnTo>
                  <a:pt x="0" y="440913"/>
                </a:lnTo>
                <a:lnTo>
                  <a:pt x="0" y="909482"/>
                </a:lnTo>
                <a:lnTo>
                  <a:pt x="3416" y="960060"/>
                </a:lnTo>
                <a:lnTo>
                  <a:pt x="13309" y="1008040"/>
                </a:lnTo>
                <a:lnTo>
                  <a:pt x="29140" y="1052779"/>
                </a:lnTo>
                <a:lnTo>
                  <a:pt x="50371" y="1093635"/>
                </a:lnTo>
                <a:lnTo>
                  <a:pt x="76465" y="1129967"/>
                </a:lnTo>
                <a:lnTo>
                  <a:pt x="106884" y="1161132"/>
                </a:lnTo>
                <a:lnTo>
                  <a:pt x="141092" y="1186490"/>
                </a:lnTo>
                <a:lnTo>
                  <a:pt x="178550" y="1205397"/>
                </a:lnTo>
                <a:lnTo>
                  <a:pt x="218721" y="1217212"/>
                </a:lnTo>
                <a:lnTo>
                  <a:pt x="261067" y="1221293"/>
                </a:lnTo>
                <a:lnTo>
                  <a:pt x="3919362" y="1221293"/>
                </a:lnTo>
                <a:lnTo>
                  <a:pt x="3920008" y="1235587"/>
                </a:lnTo>
                <a:lnTo>
                  <a:pt x="3929071" y="1274652"/>
                </a:lnTo>
                <a:lnTo>
                  <a:pt x="3954831" y="1315793"/>
                </a:lnTo>
                <a:lnTo>
                  <a:pt x="3991585" y="1341219"/>
                </a:lnTo>
                <a:lnTo>
                  <a:pt x="4023325" y="1347870"/>
                </a:lnTo>
                <a:lnTo>
                  <a:pt x="4034279" y="1347430"/>
                </a:lnTo>
                <a:lnTo>
                  <a:pt x="4077858" y="1330929"/>
                </a:lnTo>
                <a:lnTo>
                  <a:pt x="4834341" y="812068"/>
                </a:lnTo>
                <a:lnTo>
                  <a:pt x="4868469" y="778893"/>
                </a:lnTo>
                <a:lnTo>
                  <a:pt x="4890559" y="736974"/>
                </a:lnTo>
                <a:lnTo>
                  <a:pt x="4900609" y="690058"/>
                </a:lnTo>
                <a:lnTo>
                  <a:pt x="4901282" y="673956"/>
                </a:lnTo>
                <a:lnTo>
                  <a:pt x="4900618" y="657853"/>
                </a:lnTo>
                <a:lnTo>
                  <a:pt x="4890594" y="610930"/>
                </a:lnTo>
                <a:lnTo>
                  <a:pt x="4868523" y="568996"/>
                </a:lnTo>
                <a:lnTo>
                  <a:pt x="4834402" y="535797"/>
                </a:lnTo>
                <a:lnTo>
                  <a:pt x="4077797" y="16906"/>
                </a:lnTo>
                <a:lnTo>
                  <a:pt x="4034224" y="434"/>
                </a:lnTo>
                <a:lnTo>
                  <a:pt x="4023273" y="0"/>
                </a:lnTo>
                <a:close/>
              </a:path>
            </a:pathLst>
          </a:custGeom>
          <a:solidFill>
            <a:srgbClr val="5DA0A2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9744" y="3620924"/>
            <a:ext cx="3982641" cy="947886"/>
          </a:xfrm>
          <a:custGeom>
            <a:avLst/>
            <a:gdLst/>
            <a:ahLst/>
            <a:cxnLst/>
            <a:rect l="l" t="t" r="r" b="b"/>
            <a:pathLst>
              <a:path w="5664200" h="1348104">
                <a:moveTo>
                  <a:pt x="4786183" y="0"/>
                </a:moveTo>
                <a:lnTo>
                  <a:pt x="4744508" y="11353"/>
                </a:lnTo>
                <a:lnTo>
                  <a:pt x="4710038" y="41032"/>
                </a:lnTo>
                <a:lnTo>
                  <a:pt x="4687824" y="85538"/>
                </a:lnTo>
                <a:lnTo>
                  <a:pt x="4682246" y="126542"/>
                </a:lnTo>
                <a:lnTo>
                  <a:pt x="4682246" y="129103"/>
                </a:lnTo>
                <a:lnTo>
                  <a:pt x="261067" y="129103"/>
                </a:lnTo>
                <a:lnTo>
                  <a:pt x="218721" y="133184"/>
                </a:lnTo>
                <a:lnTo>
                  <a:pt x="178550" y="144999"/>
                </a:lnTo>
                <a:lnTo>
                  <a:pt x="141092" y="163906"/>
                </a:lnTo>
                <a:lnTo>
                  <a:pt x="106884" y="189263"/>
                </a:lnTo>
                <a:lnTo>
                  <a:pt x="76465" y="220428"/>
                </a:lnTo>
                <a:lnTo>
                  <a:pt x="50371" y="256760"/>
                </a:lnTo>
                <a:lnTo>
                  <a:pt x="29140" y="297617"/>
                </a:lnTo>
                <a:lnTo>
                  <a:pt x="13309" y="342355"/>
                </a:lnTo>
                <a:lnTo>
                  <a:pt x="3416" y="390335"/>
                </a:lnTo>
                <a:lnTo>
                  <a:pt x="0" y="440913"/>
                </a:lnTo>
                <a:lnTo>
                  <a:pt x="0" y="909482"/>
                </a:lnTo>
                <a:lnTo>
                  <a:pt x="3416" y="960060"/>
                </a:lnTo>
                <a:lnTo>
                  <a:pt x="13309" y="1008040"/>
                </a:lnTo>
                <a:lnTo>
                  <a:pt x="29140" y="1052779"/>
                </a:lnTo>
                <a:lnTo>
                  <a:pt x="50371" y="1093635"/>
                </a:lnTo>
                <a:lnTo>
                  <a:pt x="76465" y="1129967"/>
                </a:lnTo>
                <a:lnTo>
                  <a:pt x="106884" y="1161132"/>
                </a:lnTo>
                <a:lnTo>
                  <a:pt x="141092" y="1186490"/>
                </a:lnTo>
                <a:lnTo>
                  <a:pt x="178550" y="1205397"/>
                </a:lnTo>
                <a:lnTo>
                  <a:pt x="218721" y="1217212"/>
                </a:lnTo>
                <a:lnTo>
                  <a:pt x="261067" y="1221293"/>
                </a:lnTo>
                <a:lnTo>
                  <a:pt x="4682246" y="1221293"/>
                </a:lnTo>
                <a:lnTo>
                  <a:pt x="4682892" y="1235587"/>
                </a:lnTo>
                <a:lnTo>
                  <a:pt x="4691958" y="1274652"/>
                </a:lnTo>
                <a:lnTo>
                  <a:pt x="4717725" y="1315793"/>
                </a:lnTo>
                <a:lnTo>
                  <a:pt x="4754488" y="1341219"/>
                </a:lnTo>
                <a:lnTo>
                  <a:pt x="4786234" y="1347870"/>
                </a:lnTo>
                <a:lnTo>
                  <a:pt x="4797190" y="1347430"/>
                </a:lnTo>
                <a:lnTo>
                  <a:pt x="4840772" y="1330929"/>
                </a:lnTo>
                <a:lnTo>
                  <a:pt x="5597225" y="812068"/>
                </a:lnTo>
                <a:lnTo>
                  <a:pt x="5631365" y="778893"/>
                </a:lnTo>
                <a:lnTo>
                  <a:pt x="5653463" y="736974"/>
                </a:lnTo>
                <a:lnTo>
                  <a:pt x="5663518" y="690058"/>
                </a:lnTo>
                <a:lnTo>
                  <a:pt x="5664193" y="673956"/>
                </a:lnTo>
                <a:lnTo>
                  <a:pt x="5663530" y="657853"/>
                </a:lnTo>
                <a:lnTo>
                  <a:pt x="5653508" y="610930"/>
                </a:lnTo>
                <a:lnTo>
                  <a:pt x="5631437" y="568996"/>
                </a:lnTo>
                <a:lnTo>
                  <a:pt x="5597316" y="535797"/>
                </a:lnTo>
                <a:lnTo>
                  <a:pt x="4840711" y="16906"/>
                </a:lnTo>
                <a:lnTo>
                  <a:pt x="4797135" y="434"/>
                </a:lnTo>
                <a:lnTo>
                  <a:pt x="4786183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745" y="4582910"/>
            <a:ext cx="4272409" cy="947886"/>
          </a:xfrm>
          <a:custGeom>
            <a:avLst/>
            <a:gdLst/>
            <a:ahLst/>
            <a:cxnLst/>
            <a:rect l="l" t="t" r="r" b="b"/>
            <a:pathLst>
              <a:path w="6076315" h="1348104">
                <a:moveTo>
                  <a:pt x="5198290" y="0"/>
                </a:moveTo>
                <a:lnTo>
                  <a:pt x="5156623" y="11356"/>
                </a:lnTo>
                <a:lnTo>
                  <a:pt x="5122157" y="41040"/>
                </a:lnTo>
                <a:lnTo>
                  <a:pt x="5099944" y="85556"/>
                </a:lnTo>
                <a:lnTo>
                  <a:pt x="5094366" y="126572"/>
                </a:lnTo>
                <a:lnTo>
                  <a:pt x="5094366" y="129102"/>
                </a:lnTo>
                <a:lnTo>
                  <a:pt x="261067" y="129102"/>
                </a:lnTo>
                <a:lnTo>
                  <a:pt x="218721" y="133184"/>
                </a:lnTo>
                <a:lnTo>
                  <a:pt x="178550" y="145000"/>
                </a:lnTo>
                <a:lnTo>
                  <a:pt x="141092" y="163909"/>
                </a:lnTo>
                <a:lnTo>
                  <a:pt x="106884" y="189269"/>
                </a:lnTo>
                <a:lnTo>
                  <a:pt x="76465" y="220437"/>
                </a:lnTo>
                <a:lnTo>
                  <a:pt x="50371" y="256772"/>
                </a:lnTo>
                <a:lnTo>
                  <a:pt x="29140" y="297630"/>
                </a:lnTo>
                <a:lnTo>
                  <a:pt x="13309" y="342371"/>
                </a:lnTo>
                <a:lnTo>
                  <a:pt x="3416" y="390352"/>
                </a:lnTo>
                <a:lnTo>
                  <a:pt x="0" y="440931"/>
                </a:lnTo>
                <a:lnTo>
                  <a:pt x="0" y="909488"/>
                </a:lnTo>
                <a:lnTo>
                  <a:pt x="3416" y="960066"/>
                </a:lnTo>
                <a:lnTo>
                  <a:pt x="13309" y="1008047"/>
                </a:lnTo>
                <a:lnTo>
                  <a:pt x="29140" y="1052788"/>
                </a:lnTo>
                <a:lnTo>
                  <a:pt x="50371" y="1093646"/>
                </a:lnTo>
                <a:lnTo>
                  <a:pt x="76465" y="1129980"/>
                </a:lnTo>
                <a:lnTo>
                  <a:pt x="106884" y="1161148"/>
                </a:lnTo>
                <a:lnTo>
                  <a:pt x="141092" y="1186507"/>
                </a:lnTo>
                <a:lnTo>
                  <a:pt x="178550" y="1205416"/>
                </a:lnTo>
                <a:lnTo>
                  <a:pt x="218721" y="1217232"/>
                </a:lnTo>
                <a:lnTo>
                  <a:pt x="261067" y="1221313"/>
                </a:lnTo>
                <a:lnTo>
                  <a:pt x="5094366" y="1221313"/>
                </a:lnTo>
                <a:lnTo>
                  <a:pt x="5095012" y="1235607"/>
                </a:lnTo>
                <a:lnTo>
                  <a:pt x="5104078" y="1274670"/>
                </a:lnTo>
                <a:lnTo>
                  <a:pt x="5129843" y="1315808"/>
                </a:lnTo>
                <a:lnTo>
                  <a:pt x="5166602" y="1341227"/>
                </a:lnTo>
                <a:lnTo>
                  <a:pt x="5198341" y="1347874"/>
                </a:lnTo>
                <a:lnTo>
                  <a:pt x="5209294" y="1347432"/>
                </a:lnTo>
                <a:lnTo>
                  <a:pt x="5252862" y="1330923"/>
                </a:lnTo>
                <a:lnTo>
                  <a:pt x="6009345" y="812062"/>
                </a:lnTo>
                <a:lnTo>
                  <a:pt x="6043485" y="778895"/>
                </a:lnTo>
                <a:lnTo>
                  <a:pt x="6065583" y="736982"/>
                </a:lnTo>
                <a:lnTo>
                  <a:pt x="6075638" y="690068"/>
                </a:lnTo>
                <a:lnTo>
                  <a:pt x="6076313" y="673966"/>
                </a:lnTo>
                <a:lnTo>
                  <a:pt x="6075650" y="657864"/>
                </a:lnTo>
                <a:lnTo>
                  <a:pt x="6065628" y="610939"/>
                </a:lnTo>
                <a:lnTo>
                  <a:pt x="6043557" y="569003"/>
                </a:lnTo>
                <a:lnTo>
                  <a:pt x="6009436" y="535800"/>
                </a:lnTo>
                <a:lnTo>
                  <a:pt x="5252801" y="16905"/>
                </a:lnTo>
                <a:lnTo>
                  <a:pt x="5209240" y="434"/>
                </a:lnTo>
                <a:lnTo>
                  <a:pt x="5198290" y="0"/>
                </a:lnTo>
                <a:close/>
              </a:path>
            </a:pathLst>
          </a:custGeom>
          <a:solidFill>
            <a:srgbClr val="F4F7F7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9745" y="4582910"/>
            <a:ext cx="4272409" cy="947886"/>
          </a:xfrm>
          <a:custGeom>
            <a:avLst/>
            <a:gdLst/>
            <a:ahLst/>
            <a:cxnLst/>
            <a:rect l="l" t="t" r="r" b="b"/>
            <a:pathLst>
              <a:path w="6076315" h="1348104">
                <a:moveTo>
                  <a:pt x="5653491" y="291222"/>
                </a:moveTo>
                <a:lnTo>
                  <a:pt x="5252801" y="16905"/>
                </a:lnTo>
                <a:lnTo>
                  <a:pt x="5209240" y="434"/>
                </a:lnTo>
                <a:lnTo>
                  <a:pt x="5198290" y="0"/>
                </a:lnTo>
                <a:lnTo>
                  <a:pt x="5187475" y="929"/>
                </a:lnTo>
                <a:lnTo>
                  <a:pt x="5147134" y="17195"/>
                </a:lnTo>
                <a:lnTo>
                  <a:pt x="5115257" y="50915"/>
                </a:lnTo>
                <a:lnTo>
                  <a:pt x="5096897" y="98592"/>
                </a:lnTo>
                <a:lnTo>
                  <a:pt x="5094366" y="126572"/>
                </a:lnTo>
                <a:lnTo>
                  <a:pt x="5094366" y="129102"/>
                </a:lnTo>
                <a:lnTo>
                  <a:pt x="261067" y="129102"/>
                </a:lnTo>
                <a:lnTo>
                  <a:pt x="218721" y="133184"/>
                </a:lnTo>
                <a:lnTo>
                  <a:pt x="178550" y="145000"/>
                </a:lnTo>
                <a:lnTo>
                  <a:pt x="141092" y="163909"/>
                </a:lnTo>
                <a:lnTo>
                  <a:pt x="106884" y="189269"/>
                </a:lnTo>
                <a:lnTo>
                  <a:pt x="76465" y="220437"/>
                </a:lnTo>
                <a:lnTo>
                  <a:pt x="50371" y="256772"/>
                </a:lnTo>
                <a:lnTo>
                  <a:pt x="29140" y="297630"/>
                </a:lnTo>
                <a:lnTo>
                  <a:pt x="13309" y="342371"/>
                </a:lnTo>
                <a:lnTo>
                  <a:pt x="3416" y="390352"/>
                </a:lnTo>
                <a:lnTo>
                  <a:pt x="0" y="440931"/>
                </a:lnTo>
                <a:lnTo>
                  <a:pt x="0" y="909488"/>
                </a:lnTo>
                <a:lnTo>
                  <a:pt x="3416" y="960066"/>
                </a:lnTo>
                <a:lnTo>
                  <a:pt x="13309" y="1008047"/>
                </a:lnTo>
                <a:lnTo>
                  <a:pt x="29140" y="1052788"/>
                </a:lnTo>
                <a:lnTo>
                  <a:pt x="50371" y="1093646"/>
                </a:lnTo>
                <a:lnTo>
                  <a:pt x="76465" y="1129980"/>
                </a:lnTo>
                <a:lnTo>
                  <a:pt x="106884" y="1161148"/>
                </a:lnTo>
                <a:lnTo>
                  <a:pt x="141092" y="1186507"/>
                </a:lnTo>
                <a:lnTo>
                  <a:pt x="178550" y="1205416"/>
                </a:lnTo>
                <a:lnTo>
                  <a:pt x="218721" y="1217232"/>
                </a:lnTo>
                <a:lnTo>
                  <a:pt x="261067" y="1221313"/>
                </a:lnTo>
                <a:lnTo>
                  <a:pt x="5094366" y="1221313"/>
                </a:lnTo>
                <a:lnTo>
                  <a:pt x="5099948" y="1262340"/>
                </a:lnTo>
                <a:lnTo>
                  <a:pt x="5122174" y="1306860"/>
                </a:lnTo>
                <a:lnTo>
                  <a:pt x="5156658" y="1336537"/>
                </a:lnTo>
                <a:lnTo>
                  <a:pt x="5198341" y="1347874"/>
                </a:lnTo>
                <a:lnTo>
                  <a:pt x="5209294" y="1347432"/>
                </a:lnTo>
                <a:lnTo>
                  <a:pt x="5252862" y="1330923"/>
                </a:lnTo>
                <a:lnTo>
                  <a:pt x="5652485" y="1056828"/>
                </a:lnTo>
                <a:lnTo>
                  <a:pt x="6009345" y="812062"/>
                </a:lnTo>
                <a:lnTo>
                  <a:pt x="6043485" y="778895"/>
                </a:lnTo>
                <a:lnTo>
                  <a:pt x="6065583" y="736982"/>
                </a:lnTo>
                <a:lnTo>
                  <a:pt x="6075638" y="690068"/>
                </a:lnTo>
                <a:lnTo>
                  <a:pt x="6076313" y="673966"/>
                </a:lnTo>
                <a:lnTo>
                  <a:pt x="6075650" y="657864"/>
                </a:lnTo>
                <a:lnTo>
                  <a:pt x="6065628" y="610939"/>
                </a:lnTo>
                <a:lnTo>
                  <a:pt x="6043557" y="569003"/>
                </a:lnTo>
                <a:lnTo>
                  <a:pt x="6009436" y="535800"/>
                </a:lnTo>
                <a:lnTo>
                  <a:pt x="5653491" y="291222"/>
                </a:lnTo>
                <a:close/>
              </a:path>
            </a:pathLst>
          </a:custGeom>
          <a:ln w="11620">
            <a:solidFill>
              <a:srgbClr val="34495E"/>
            </a:solidFill>
          </a:ln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7954" y="338143"/>
            <a:ext cx="8036719" cy="215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indent="6664548" defTabSz="642321"/>
            <a:r>
              <a:rPr sz="1687" dirty="0">
                <a:solidFill>
                  <a:srgbClr val="FFFFFF"/>
                </a:solidFill>
                <a:latin typeface="Calibri"/>
                <a:cs typeface="Calibri"/>
              </a:rPr>
              <a:t>Revisémos</a:t>
            </a:r>
            <a:endParaRPr sz="1687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42321"/>
            <a:endParaRPr sz="1687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42321">
              <a:spcBef>
                <a:spcPts val="25"/>
              </a:spcBef>
            </a:pPr>
            <a:endParaRPr sz="1406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929" defTabSz="642321"/>
            <a:r>
              <a:rPr lang="es-CO" sz="1477" spc="53" dirty="0">
                <a:solidFill>
                  <a:srgbClr val="FFFFFF"/>
                </a:solidFill>
                <a:latin typeface="Calibri"/>
                <a:cs typeface="Calibri"/>
              </a:rPr>
              <a:t>Perdimos la CONFIANZA de </a:t>
            </a:r>
          </a:p>
          <a:p>
            <a:pPr marL="8929" defTabSz="642321"/>
            <a:r>
              <a:rPr lang="es-CO" sz="1477" spc="53" dirty="0">
                <a:solidFill>
                  <a:srgbClr val="FFFFFF"/>
                </a:solidFill>
                <a:latin typeface="Calibri"/>
                <a:cs typeface="Calibri"/>
              </a:rPr>
              <a:t>Trabajar entre pares </a:t>
            </a:r>
            <a:endParaRPr sz="1477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42321"/>
            <a:endParaRPr sz="1477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42321">
              <a:spcBef>
                <a:spcPts val="40"/>
              </a:spcBef>
            </a:pPr>
            <a:endParaRPr sz="1828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929" marR="5763063" defTabSz="642321"/>
            <a:r>
              <a:rPr lang="es-CO" sz="1477" spc="18" dirty="0">
                <a:solidFill>
                  <a:srgbClr val="FFFFFF"/>
                </a:solidFill>
                <a:latin typeface="Calibri"/>
                <a:cs typeface="Calibri"/>
              </a:rPr>
              <a:t>Perdimos la AUTONOMIA y generamos  dependencias </a:t>
            </a:r>
            <a:endParaRPr sz="1477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7953" y="3786640"/>
            <a:ext cx="4256674" cy="1530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05550" defTabSz="642321">
              <a:tabLst>
                <a:tab pos="1848013" algn="l"/>
              </a:tabLst>
            </a:pPr>
            <a:r>
              <a:rPr lang="es-ES_tradnl" sz="1477" dirty="0">
                <a:solidFill>
                  <a:srgbClr val="34495E"/>
                </a:solidFill>
                <a:latin typeface="Calibri"/>
                <a:cs typeface="Calibri"/>
              </a:rPr>
              <a:t>La sostenibilidad del HOY, nos distrajo </a:t>
            </a:r>
          </a:p>
          <a:p>
            <a:pPr marL="8929" marR="305550" defTabSz="642321">
              <a:tabLst>
                <a:tab pos="1848013" algn="l"/>
              </a:tabLst>
            </a:pPr>
            <a:r>
              <a:rPr lang="es-ES_tradnl" sz="1477" dirty="0">
                <a:solidFill>
                  <a:srgbClr val="34495E"/>
                </a:solidFill>
                <a:latin typeface="Calibri"/>
                <a:cs typeface="Calibri"/>
              </a:rPr>
              <a:t>Para construir la SOSTENIBILIDAD DEL FUTURO</a:t>
            </a:r>
          </a:p>
          <a:p>
            <a:pPr marL="8929" marR="305550" defTabSz="642321">
              <a:tabLst>
                <a:tab pos="1848013" algn="l"/>
              </a:tabLst>
            </a:pPr>
            <a:endParaRPr sz="147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929" marR="3572" defTabSz="642321">
              <a:spcBef>
                <a:spcPts val="1262"/>
              </a:spcBef>
            </a:pPr>
            <a:r>
              <a:rPr lang="es-CO" sz="1477" spc="4" dirty="0">
                <a:solidFill>
                  <a:srgbClr val="34495E"/>
                </a:solidFill>
                <a:latin typeface="Calibri"/>
                <a:cs typeface="Calibri"/>
              </a:rPr>
              <a:t>Olvidamos nuestra FORTALEZAS  como actores sociales y políticos; y NO VALORAMOS nuestros saberes, conocimientos y potencialidades</a:t>
            </a:r>
            <a:endParaRPr sz="1477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0890" y="5732215"/>
            <a:ext cx="632649" cy="462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80547" y="2217334"/>
            <a:ext cx="2515046" cy="1016645"/>
          </a:xfrm>
          <a:custGeom>
            <a:avLst/>
            <a:gdLst/>
            <a:ahLst/>
            <a:cxnLst/>
            <a:rect l="l" t="t" r="r" b="b"/>
            <a:pathLst>
              <a:path w="3576954" h="1445895">
                <a:moveTo>
                  <a:pt x="0" y="1445489"/>
                </a:moveTo>
                <a:lnTo>
                  <a:pt x="3576462" y="1445489"/>
                </a:lnTo>
                <a:lnTo>
                  <a:pt x="3576462" y="0"/>
                </a:lnTo>
                <a:lnTo>
                  <a:pt x="0" y="0"/>
                </a:lnTo>
                <a:lnTo>
                  <a:pt x="0" y="1445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8122" y="2351669"/>
            <a:ext cx="1660029" cy="77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729" marR="3572" indent="-39253" algn="ctr" defTabSz="642321"/>
            <a:r>
              <a:rPr lang="es-CO" sz="2531" b="1" spc="-105" dirty="0">
                <a:solidFill>
                  <a:srgbClr val="34495E"/>
                </a:solidFill>
                <a:latin typeface="Arial"/>
                <a:cs typeface="Arial"/>
              </a:rPr>
              <a:t>Rol  de las</a:t>
            </a:r>
            <a:r>
              <a:rPr lang="es-CO" sz="2531" b="1" spc="39" dirty="0">
                <a:solidFill>
                  <a:srgbClr val="34495E"/>
                </a:solidFill>
                <a:latin typeface="Arial"/>
                <a:cs typeface="Arial"/>
              </a:rPr>
              <a:t> </a:t>
            </a:r>
            <a:r>
              <a:rPr lang="es-CO" sz="2531" b="1" spc="-239" dirty="0">
                <a:solidFill>
                  <a:srgbClr val="34495E"/>
                </a:solidFill>
                <a:latin typeface="Arial"/>
                <a:cs typeface="Arial"/>
              </a:rPr>
              <a:t>OSC</a:t>
            </a:r>
            <a:endParaRPr lang="es-CO" sz="253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17834" y="4348418"/>
            <a:ext cx="2070220" cy="1840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599"/>
                </a:moveTo>
                <a:lnTo>
                  <a:pt x="13004800" y="9753599"/>
                </a:lnTo>
              </a:path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599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pPr defTabSz="642321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9727" y="2670921"/>
            <a:ext cx="3718322" cy="947886"/>
          </a:xfrm>
          <a:custGeom>
            <a:avLst/>
            <a:gdLst/>
            <a:ahLst/>
            <a:cxnLst/>
            <a:rect l="l" t="t" r="r" b="b"/>
            <a:pathLst>
              <a:path w="5288280" h="1348104">
                <a:moveTo>
                  <a:pt x="4409833" y="0"/>
                </a:moveTo>
                <a:lnTo>
                  <a:pt x="4368167" y="11356"/>
                </a:lnTo>
                <a:lnTo>
                  <a:pt x="4333700" y="41040"/>
                </a:lnTo>
                <a:lnTo>
                  <a:pt x="4311487" y="85556"/>
                </a:lnTo>
                <a:lnTo>
                  <a:pt x="4305909" y="126572"/>
                </a:lnTo>
                <a:lnTo>
                  <a:pt x="4305909" y="129102"/>
                </a:lnTo>
                <a:lnTo>
                  <a:pt x="261067" y="129102"/>
                </a:lnTo>
                <a:lnTo>
                  <a:pt x="218721" y="133184"/>
                </a:lnTo>
                <a:lnTo>
                  <a:pt x="178550" y="145001"/>
                </a:lnTo>
                <a:lnTo>
                  <a:pt x="141092" y="163912"/>
                </a:lnTo>
                <a:lnTo>
                  <a:pt x="106884" y="189273"/>
                </a:lnTo>
                <a:lnTo>
                  <a:pt x="76465" y="220443"/>
                </a:lnTo>
                <a:lnTo>
                  <a:pt x="50371" y="256780"/>
                </a:lnTo>
                <a:lnTo>
                  <a:pt x="29140" y="297640"/>
                </a:lnTo>
                <a:lnTo>
                  <a:pt x="13309" y="342382"/>
                </a:lnTo>
                <a:lnTo>
                  <a:pt x="3416" y="390364"/>
                </a:lnTo>
                <a:lnTo>
                  <a:pt x="0" y="440943"/>
                </a:lnTo>
                <a:lnTo>
                  <a:pt x="0" y="909482"/>
                </a:lnTo>
                <a:lnTo>
                  <a:pt x="3416" y="960061"/>
                </a:lnTo>
                <a:lnTo>
                  <a:pt x="13309" y="1008043"/>
                </a:lnTo>
                <a:lnTo>
                  <a:pt x="29140" y="1052785"/>
                </a:lnTo>
                <a:lnTo>
                  <a:pt x="50371" y="1093645"/>
                </a:lnTo>
                <a:lnTo>
                  <a:pt x="76465" y="1129982"/>
                </a:lnTo>
                <a:lnTo>
                  <a:pt x="106884" y="1161152"/>
                </a:lnTo>
                <a:lnTo>
                  <a:pt x="141092" y="1186513"/>
                </a:lnTo>
                <a:lnTo>
                  <a:pt x="178550" y="1205423"/>
                </a:lnTo>
                <a:lnTo>
                  <a:pt x="218721" y="1217241"/>
                </a:lnTo>
                <a:lnTo>
                  <a:pt x="261067" y="1221323"/>
                </a:lnTo>
                <a:lnTo>
                  <a:pt x="4305909" y="1221323"/>
                </a:lnTo>
                <a:lnTo>
                  <a:pt x="4306555" y="1235616"/>
                </a:lnTo>
                <a:lnTo>
                  <a:pt x="4315619" y="1274679"/>
                </a:lnTo>
                <a:lnTo>
                  <a:pt x="4341378" y="1315813"/>
                </a:lnTo>
                <a:lnTo>
                  <a:pt x="4378132" y="1341229"/>
                </a:lnTo>
                <a:lnTo>
                  <a:pt x="4409872" y="1347874"/>
                </a:lnTo>
                <a:lnTo>
                  <a:pt x="4420826" y="1347433"/>
                </a:lnTo>
                <a:lnTo>
                  <a:pt x="4464405" y="1330929"/>
                </a:lnTo>
                <a:lnTo>
                  <a:pt x="5220888" y="812068"/>
                </a:lnTo>
                <a:lnTo>
                  <a:pt x="5255027" y="778904"/>
                </a:lnTo>
                <a:lnTo>
                  <a:pt x="5277121" y="736993"/>
                </a:lnTo>
                <a:lnTo>
                  <a:pt x="5287171" y="690080"/>
                </a:lnTo>
                <a:lnTo>
                  <a:pt x="5287845" y="673978"/>
                </a:lnTo>
                <a:lnTo>
                  <a:pt x="5287181" y="657875"/>
                </a:lnTo>
                <a:lnTo>
                  <a:pt x="5277158" y="610949"/>
                </a:lnTo>
                <a:lnTo>
                  <a:pt x="5255091" y="569007"/>
                </a:lnTo>
                <a:lnTo>
                  <a:pt x="5220980" y="535797"/>
                </a:lnTo>
                <a:lnTo>
                  <a:pt x="4464344" y="16905"/>
                </a:lnTo>
                <a:lnTo>
                  <a:pt x="4420783" y="434"/>
                </a:lnTo>
                <a:lnTo>
                  <a:pt x="4409833" y="0"/>
                </a:lnTo>
                <a:close/>
              </a:path>
            </a:pathLst>
          </a:custGeom>
          <a:solidFill>
            <a:srgbClr val="AACFD0"/>
          </a:solidFill>
        </p:spPr>
        <p:txBody>
          <a:bodyPr wrap="square" lIns="0" tIns="0" rIns="0" bIns="0" rtlCol="0"/>
          <a:lstStyle/>
          <a:p>
            <a:pPr defTabSz="642321"/>
            <a:endParaRPr lang="es-CO" sz="1266" dirty="0">
              <a:solidFill>
                <a:prstClr val="black"/>
              </a:solidFill>
              <a:latin typeface="Calibri"/>
            </a:endParaRPr>
          </a:p>
          <a:p>
            <a:pPr defTabSz="642321"/>
            <a:r>
              <a:rPr lang="es-CO" sz="1406" dirty="0">
                <a:solidFill>
                  <a:prstClr val="black"/>
                </a:solidFill>
                <a:latin typeface="Calibri"/>
              </a:rPr>
              <a:t>Nos ACOMODAMOS a las agenda de otros y </a:t>
            </a:r>
          </a:p>
          <a:p>
            <a:pPr defTabSz="642321"/>
            <a:r>
              <a:rPr lang="es-CO" sz="1406" dirty="0">
                <a:solidFill>
                  <a:prstClr val="black"/>
                </a:solidFill>
                <a:latin typeface="Calibri"/>
              </a:rPr>
              <a:t>No construimos nuestra propias agendas </a:t>
            </a:r>
          </a:p>
          <a:p>
            <a:pPr defTabSz="642321"/>
            <a:endParaRPr sz="1266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82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32201"/>
            <a:ext cx="7848600" cy="2462213"/>
          </a:xfrm>
        </p:spPr>
        <p:txBody>
          <a:bodyPr/>
          <a:lstStyle/>
          <a:p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b="1" dirty="0"/>
              <a:t/>
            </a:r>
            <a:br>
              <a:rPr lang="es-CO" sz="3200" b="1" dirty="0"/>
            </a:br>
            <a:endParaRPr lang="es-CO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526473"/>
            <a:ext cx="8229600" cy="990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1" i="0">
                <a:solidFill>
                  <a:srgbClr val="344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CO" sz="3200" cap="small" dirty="0">
                <a:solidFill>
                  <a:srgbClr val="C00000"/>
                </a:solidFill>
              </a:rPr>
              <a:t>Y QUÉ DEBEMOS HACER?</a:t>
            </a:r>
          </a:p>
        </p:txBody>
      </p:sp>
      <p:pic>
        <p:nvPicPr>
          <p:cNvPr id="10" name="irc_mi" descr="http://ccong.org.co/website/views/ccong_mar/pages/img/logo-cc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430" y="260349"/>
            <a:ext cx="981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26905" y="1143000"/>
            <a:ext cx="7848600" cy="0"/>
          </a:xfrm>
          <a:prstGeom prst="line">
            <a:avLst/>
          </a:prstGeom>
          <a:ln w="15875">
            <a:solidFill>
              <a:srgbClr val="E24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6"/>
          <p:cNvSpPr/>
          <p:nvPr/>
        </p:nvSpPr>
        <p:spPr>
          <a:xfrm>
            <a:off x="609600" y="1526698"/>
            <a:ext cx="7467600" cy="430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125"/>
              </a:spcAft>
            </a:pP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AUTONOMÍA:</a:t>
            </a:r>
          </a:p>
          <a:p>
            <a:pPr lvl="0">
              <a:lnSpc>
                <a:spcPct val="107000"/>
              </a:lnSpc>
              <a:spcAft>
                <a:spcPts val="1125"/>
              </a:spcAft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 que tienen las OSC de construir sus propias normas y principios para la acción, responsabilizarse por las decisiones que se toman y rendir cuentas sobre las mismas. </a:t>
            </a:r>
          </a:p>
          <a:p>
            <a:pPr lvl="0">
              <a:lnSpc>
                <a:spcPct val="107000"/>
              </a:lnSpc>
              <a:spcAft>
                <a:spcPts val="1125"/>
              </a:spcAft>
            </a:pP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ASOCIATIVIDAD SOLIDARIA:</a:t>
            </a:r>
          </a:p>
          <a:p>
            <a:pPr lvl="0">
              <a:lnSpc>
                <a:spcPct val="107000"/>
              </a:lnSpc>
              <a:spcAft>
                <a:spcPts val="1125"/>
              </a:spcAft>
            </a:pPr>
            <a:r>
              <a:rPr lang="es-CO" sz="1400" dirty="0">
                <a:solidFill>
                  <a:srgbClr val="2323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 que tienen las OSC para identificar los problemas, construir soluciones, y movilizar recursos para que de manera articulada se puedan mitigar las causas de dicha situación.</a:t>
            </a:r>
          </a:p>
          <a:p>
            <a:pPr lvl="0">
              <a:lnSpc>
                <a:spcPct val="107000"/>
              </a:lnSpc>
              <a:spcAft>
                <a:spcPts val="1125"/>
              </a:spcAft>
            </a:pP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AUTO-EVALUACIÓN Y AUTO-CONTROL:</a:t>
            </a:r>
          </a:p>
          <a:p>
            <a:pPr lvl="0">
              <a:lnSpc>
                <a:spcPct val="107000"/>
              </a:lnSpc>
              <a:spcAft>
                <a:spcPts val="1125"/>
              </a:spcAft>
            </a:pPr>
            <a:r>
              <a:rPr lang="es-CO" sz="1400" dirty="0">
                <a:solidFill>
                  <a:srgbClr val="2323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 que tienen las OSC para re-visar, re-evaluar, identificar  riesgos y alertas, y establecer acciones continuas que permitan la administración delos riesgos.  </a:t>
            </a:r>
          </a:p>
          <a:p>
            <a:pPr lvl="0">
              <a:lnSpc>
                <a:spcPct val="107000"/>
              </a:lnSpc>
              <a:spcAft>
                <a:spcPts val="1125"/>
              </a:spcAft>
            </a:pP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TRANSPARENCIA Y LA VISIBILIZACIÓN DE LA OFERTA DE VALOR: </a:t>
            </a:r>
          </a:p>
          <a:p>
            <a:pPr lvl="0">
              <a:lnSpc>
                <a:spcPct val="107000"/>
              </a:lnSpc>
              <a:spcAft>
                <a:spcPts val="1125"/>
              </a:spcAft>
            </a:pPr>
            <a:r>
              <a:rPr lang="es-CO" sz="1400" dirty="0">
                <a:solidFill>
                  <a:srgbClr val="2323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 que tienen las OSC para implementar estrategias de buen gobierno, códigos de ética, y adelantar procesos de rendición social pública de cuentas, y hacer visible sus resultados y aportes a los diferentes actores y públicos.</a:t>
            </a:r>
            <a:endParaRPr lang="es-CO" dirty="0">
              <a:solidFill>
                <a:srgbClr val="23232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03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32201"/>
            <a:ext cx="7848600" cy="2462213"/>
          </a:xfrm>
        </p:spPr>
        <p:txBody>
          <a:bodyPr/>
          <a:lstStyle/>
          <a:p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b="1" dirty="0"/>
              <a:t/>
            </a:r>
            <a:br>
              <a:rPr lang="es-CO" sz="3200" b="1" dirty="0"/>
            </a:br>
            <a:endParaRPr lang="es-CO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533928"/>
            <a:ext cx="7620000" cy="3723872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>
                <a:solidFill>
                  <a:srgbClr val="C00000"/>
                </a:solidFill>
              </a:rPr>
              <a:t>LA PROPUESTA PARA LA ACCIÓN Y EL FORTALECIMIENTO DE LA OFERTA DE VALOR</a:t>
            </a:r>
          </a:p>
          <a:p>
            <a:pPr algn="ctr"/>
            <a:endParaRPr lang="es-CO" sz="3200" b="1" dirty="0">
              <a:solidFill>
                <a:srgbClr val="C00000"/>
              </a:solidFill>
            </a:endParaRPr>
          </a:p>
          <a:p>
            <a:pPr algn="ctr"/>
            <a:r>
              <a:rPr lang="es-CO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s-CO" sz="3200" b="1" dirty="0">
              <a:solidFill>
                <a:srgbClr val="C00000"/>
              </a:solidFill>
            </a:endParaRPr>
          </a:p>
          <a:p>
            <a:pPr algn="ctr"/>
            <a:endParaRPr lang="es-CO" sz="3200" b="1" dirty="0">
              <a:solidFill>
                <a:srgbClr val="C00000"/>
              </a:solidFill>
            </a:endParaRPr>
          </a:p>
        </p:txBody>
      </p:sp>
      <p:pic>
        <p:nvPicPr>
          <p:cNvPr id="4" name="irc_mi" descr="http://ccong.org.co/website/views/ccong_mar/pages/img/logo-cc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7371"/>
            <a:ext cx="156464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SPC_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664320"/>
            <a:ext cx="3131094" cy="1822080"/>
          </a:xfrm>
          <a:prstGeom prst="rect">
            <a:avLst/>
          </a:prstGeom>
        </p:spPr>
      </p:pic>
      <p:pic>
        <p:nvPicPr>
          <p:cNvPr id="1026" name="Picture 2" descr="3_SA_LOGO_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7312"/>
            <a:ext cx="3718958" cy="11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71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ción RSPC_2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834" y="23019"/>
            <a:ext cx="9081198" cy="6811962"/>
          </a:xfrm>
        </p:spPr>
      </p:pic>
    </p:spTree>
    <p:extLst>
      <p:ext uri="{BB962C8B-B14F-4D97-AF65-F5344CB8AC3E}">
        <p14:creationId xmlns:p14="http://schemas.microsoft.com/office/powerpoint/2010/main" xmlns="" val="81159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6473"/>
            <a:ext cx="8229600" cy="990600"/>
          </a:xfrm>
        </p:spPr>
        <p:txBody>
          <a:bodyPr>
            <a:normAutofit/>
          </a:bodyPr>
          <a:lstStyle/>
          <a:p>
            <a:r>
              <a:rPr lang="es-CO" b="1" cap="small" dirty="0"/>
              <a:t>¿Qué es la </a:t>
            </a:r>
            <a:r>
              <a:rPr lang="es-CO" b="1" cap="small" dirty="0" err="1"/>
              <a:t>rspc</a:t>
            </a:r>
            <a:r>
              <a:rPr lang="es-CO" b="1" cap="small" dirty="0"/>
              <a:t>?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524000"/>
            <a:ext cx="78486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rc_mi" descr="http://ccong.org.co/website/views/ccong_mar/pages/img/logo-cc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0712"/>
            <a:ext cx="981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3400" y="3124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267200" y="1905000"/>
            <a:ext cx="411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La RSPC es un </a:t>
            </a:r>
            <a:r>
              <a:rPr lang="es-ES_tradnl" u="sng" dirty="0">
                <a:latin typeface="Arial" panose="020B0604020202020204" pitchFamily="34" charset="0"/>
                <a:ea typeface="Times New Roman" panose="02020603050405020304" pitchFamily="18" charset="0"/>
              </a:rPr>
              <a:t>proceso que se construye y lidera desde los territorios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. Las ONG reconocen que las acciones de cambio se alcanzan  en </a:t>
            </a:r>
            <a:r>
              <a:rPr lang="es-ES_tradnl" b="1" u="sng" dirty="0">
                <a:solidFill>
                  <a:srgbClr val="E24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los territorios, por esta razón la RSPC ha sido liderada por las Federaciones y Nodos Regionales, que hacen presencia en las  regiones,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que acompañan a las ONG, durante el momento de la auto-evaluación;  y durante el momento de la socialización, </a:t>
            </a:r>
            <a:r>
              <a:rPr lang="es-ES_tradnl" dirty="0" err="1">
                <a:latin typeface="Arial" panose="020B0604020202020204" pitchFamily="34" charset="0"/>
                <a:ea typeface="Times New Roman" panose="02020603050405020304" pitchFamily="18" charset="0"/>
              </a:rPr>
              <a:t>visibilización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 y diálogo político con los diferentes actores en el territorio.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96" y="2438401"/>
            <a:ext cx="365920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552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SPC_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576830"/>
            <a:ext cx="1219200" cy="70949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67490" y="442676"/>
            <a:ext cx="6285910" cy="776524"/>
          </a:xfrm>
        </p:spPr>
        <p:txBody>
          <a:bodyPr>
            <a:noAutofit/>
          </a:bodyPr>
          <a:lstStyle/>
          <a:p>
            <a:pPr algn="l"/>
            <a:r>
              <a:rPr lang="es-CO" sz="2400" b="1" dirty="0">
                <a:solidFill>
                  <a:srgbClr val="334B97"/>
                </a:solidFill>
              </a:rPr>
              <a:t>Lo que valora la Rendición Social Pública de Cuentas - RSPC</a:t>
            </a:r>
          </a:p>
        </p:txBody>
      </p:sp>
      <p:pic>
        <p:nvPicPr>
          <p:cNvPr id="8" name="Picture 7" descr="va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361" y="2133600"/>
            <a:ext cx="7216082" cy="31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675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2022</TotalTime>
  <Words>825</Words>
  <Application>Microsoft Office PowerPoint</Application>
  <PresentationFormat>Presentación en pantalla (4:3)</PresentationFormat>
  <Paragraphs>169</Paragraphs>
  <Slides>20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Clarity</vt:lpstr>
      <vt:lpstr>4_Office Theme</vt:lpstr>
      <vt:lpstr>1_Clarity</vt:lpstr>
      <vt:lpstr>Office Theme</vt:lpstr>
      <vt:lpstr>El reto de las oSC</vt:lpstr>
      <vt:lpstr>Confederación Colombiana de ONG - CCONG</vt:lpstr>
      <vt:lpstr>Revisemos:</vt:lpstr>
      <vt:lpstr>Diapositiva 4</vt:lpstr>
      <vt:lpstr>    </vt:lpstr>
      <vt:lpstr>    </vt:lpstr>
      <vt:lpstr>Diapositiva 7</vt:lpstr>
      <vt:lpstr>¿Qué es la rspc? </vt:lpstr>
      <vt:lpstr>Lo que valora la Rendición Social Pública de Cuentas - RSPC</vt:lpstr>
      <vt:lpstr>Diapositiva 10</vt:lpstr>
      <vt:lpstr>¿Cómo ser parte?</vt:lpstr>
      <vt:lpstr>Diapositiva 12</vt:lpstr>
      <vt:lpstr>Diapositiva 13</vt:lpstr>
      <vt:lpstr>Diapositiva 14</vt:lpstr>
      <vt:lpstr>Oferta de Valor</vt:lpstr>
      <vt:lpstr>Diapositiva 16</vt:lpstr>
      <vt:lpstr>Diapositiva 17</vt:lpstr>
      <vt:lpstr>Testimonios desde los territorios</vt:lpstr>
      <vt:lpstr>¿Cómo ser parte?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burgoslp</dc:creator>
  <cp:lastModifiedBy>JOSE ALEJANDRO DUQUE</cp:lastModifiedBy>
  <cp:revision>303</cp:revision>
  <cp:lastPrinted>2016-10-11T01:58:51Z</cp:lastPrinted>
  <dcterms:created xsi:type="dcterms:W3CDTF">2016-02-23T00:02:10Z</dcterms:created>
  <dcterms:modified xsi:type="dcterms:W3CDTF">2018-05-22T17:24:37Z</dcterms:modified>
</cp:coreProperties>
</file>